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81" r:id="rId4"/>
    <p:sldId id="262" r:id="rId5"/>
    <p:sldId id="295" r:id="rId6"/>
    <p:sldId id="296" r:id="rId7"/>
    <p:sldId id="291" r:id="rId8"/>
    <p:sldId id="270" r:id="rId9"/>
    <p:sldId id="271" r:id="rId10"/>
    <p:sldId id="287" r:id="rId11"/>
    <p:sldId id="288" r:id="rId12"/>
    <p:sldId id="289" r:id="rId13"/>
    <p:sldId id="294" r:id="rId14"/>
    <p:sldId id="290" r:id="rId15"/>
    <p:sldId id="282" r:id="rId16"/>
    <p:sldId id="269" r:id="rId17"/>
    <p:sldId id="284" r:id="rId18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6BBC2"/>
    <a:srgbClr val="1E6991"/>
    <a:srgbClr val="DCDFE2"/>
    <a:srgbClr val="183D67"/>
    <a:srgbClr val="132F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6" d="100"/>
          <a:sy n="66" d="100"/>
        </p:scale>
        <p:origin x="-864" y="-96"/>
      </p:cViewPr>
      <p:guideLst>
        <p:guide orient="horz" pos="2137"/>
        <p:guide orient="horz" pos="550"/>
        <p:guide orient="horz" pos="4065"/>
        <p:guide orient="horz" pos="777"/>
        <p:guide pos="257"/>
        <p:guide pos="74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BD9173-4AA0-49E3-93D3-6E965FE53B53}" type="datetimeFigureOut">
              <a:rPr lang="zh-CN" altLang="en-US" smtClean="0"/>
              <a:t>2017/10/31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35D5A9-B6E8-435D-A28A-1162DDFC13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05321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35D5A9-B6E8-435D-A28A-1162DDFC139A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2731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393CE0-6944-42F0-BD96-FCD74F48FD7B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F3358D-4F02-4B89-8038-9A2E3AE7FFE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0654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E14A7D8-0639-4F38-886F-18F6A6E8B2F6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9C8FD4-6137-40E2-A093-915B3ACE7DE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16165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83334D-AF10-4E51-92D5-DE9552D5FA4A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B045F8-43F1-4578-BF87-488FF41F12E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838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7D4B43-B0C9-4B55-B38D-35185D53E677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278BC8-E021-45D5-9E1B-6DE19516B38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38038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1C3521-9446-46E8-AD0E-064D2C4EE82E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FDBEA39-72CA-45AD-AECF-ADD0ACB3773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98191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E8246E-2DB3-4B46-9252-97906552793C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06417C-7E7A-4190-BEB9-EB44339CF59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6076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B975A3-303C-4D66-8829-05354E4A5A39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2895A8-8548-4907-8E76-23DB3C6864E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0264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DD2C97-ACC3-40FA-807B-029433C01C7E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2F3D30-48ED-476A-A115-24D4A64301F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4778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E14A49-419B-47F6-964D-398F3FF2155B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1219609-7F21-47C5-9E60-23924740A59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8042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BA7F3DF-15B4-4843-995C-46B5B2D9961D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E06BC3-8462-4D84-8BCE-E18B7A62AA0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35695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E6F47C-9429-40D6-8E64-34CFCD3F086E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FB7A13-743A-49F9-9E38-C3B9AAC185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3004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smtClean="0"/>
              <a:t>单击此处编辑母版文本样式</a:t>
            </a:r>
          </a:p>
          <a:p>
            <a:pPr lvl="1"/>
            <a:r>
              <a:rPr lang="zh-CN" smtClean="0"/>
              <a:t>第二级</a:t>
            </a:r>
          </a:p>
          <a:p>
            <a:pPr lvl="2"/>
            <a:r>
              <a:rPr lang="zh-CN" smtClean="0"/>
              <a:t>第三级</a:t>
            </a:r>
          </a:p>
          <a:p>
            <a:pPr lvl="3"/>
            <a:r>
              <a:rPr lang="zh-CN" smtClean="0"/>
              <a:t>第四级</a:t>
            </a:r>
          </a:p>
          <a:p>
            <a:pPr lvl="4"/>
            <a:r>
              <a:rPr lang="zh-CN" smtClean="0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85DE7405-BAEE-4BA3-9197-B45260B401DC}" type="datetimeFigureOut">
              <a:rPr lang="zh-CN" altLang="en-US"/>
              <a:pPr>
                <a:defRPr/>
              </a:pPr>
              <a:t>2017/10/31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46F8ED80-8CB5-4192-8C77-3000C76A34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6"/>
          <p:cNvSpPr>
            <a:spLocks/>
          </p:cNvSpPr>
          <p:nvPr/>
        </p:nvSpPr>
        <p:spPr bwMode="auto">
          <a:xfrm>
            <a:off x="8551863" y="1504950"/>
            <a:ext cx="4860925" cy="5353050"/>
          </a:xfrm>
          <a:custGeom>
            <a:avLst/>
            <a:gdLst>
              <a:gd name="T0" fmla="*/ 5943600 w 6267450"/>
              <a:gd name="T1" fmla="*/ 0 h 6903089"/>
              <a:gd name="T2" fmla="*/ 6267450 w 6267450"/>
              <a:gd name="T3" fmla="*/ 19050 h 6903089"/>
              <a:gd name="T4" fmla="*/ 2533650 w 6267450"/>
              <a:gd name="T5" fmla="*/ 6903089 h 6903089"/>
              <a:gd name="T6" fmla="*/ 0 w 6267450"/>
              <a:gd name="T7" fmla="*/ 6903089 h 6903089"/>
              <a:gd name="T8" fmla="*/ 5943600 w 6267450"/>
              <a:gd name="T9" fmla="*/ 0 h 69030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67450" h="6903089">
                <a:moveTo>
                  <a:pt x="5943600" y="0"/>
                </a:moveTo>
                <a:lnTo>
                  <a:pt x="6267450" y="19050"/>
                </a:lnTo>
                <a:lnTo>
                  <a:pt x="2533650" y="6903089"/>
                </a:lnTo>
                <a:lnTo>
                  <a:pt x="0" y="6903089"/>
                </a:lnTo>
                <a:lnTo>
                  <a:pt x="59436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32001">
                <a:srgbClr val="D7D7D7">
                  <a:alpha val="9280"/>
                </a:srgbClr>
              </a:gs>
              <a:gs pos="80000">
                <a:srgbClr val="D7D7D7">
                  <a:alpha val="23199"/>
                </a:srgbClr>
              </a:gs>
              <a:gs pos="100000">
                <a:srgbClr val="E4E4E4">
                  <a:alpha val="2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075" name="等腰三角形 4"/>
          <p:cNvSpPr>
            <a:spLocks noChangeArrowheads="1"/>
          </p:cNvSpPr>
          <p:nvPr/>
        </p:nvSpPr>
        <p:spPr bwMode="auto">
          <a:xfrm rot="-2751984">
            <a:off x="-52387" y="5568950"/>
            <a:ext cx="1447800" cy="495300"/>
          </a:xfrm>
          <a:prstGeom prst="triangle">
            <a:avLst>
              <a:gd name="adj" fmla="val 65787"/>
            </a:avLst>
          </a:pr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3076" name="图片 3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5" y="994229"/>
            <a:ext cx="5662614" cy="4346121"/>
          </a:xfrm>
          <a:prstGeom prst="rect">
            <a:avLst/>
          </a:prstGeom>
          <a:noFill/>
          <a:ln>
            <a:noFill/>
          </a:ln>
          <a:effectLst>
            <a:outerShdw dist="38100" dir="2700000" algn="ctr" rotWithShape="0">
              <a:srgbClr val="000000">
                <a:alpha val="20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7" name="等腰三角形 5"/>
          <p:cNvSpPr>
            <a:spLocks noChangeArrowheads="1"/>
          </p:cNvSpPr>
          <p:nvPr/>
        </p:nvSpPr>
        <p:spPr bwMode="auto">
          <a:xfrm rot="9949063">
            <a:off x="9910763" y="5480050"/>
            <a:ext cx="1219200" cy="512763"/>
          </a:xfrm>
          <a:prstGeom prst="triangle">
            <a:avLst>
              <a:gd name="adj" fmla="val 65787"/>
            </a:avLst>
          </a:pr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78" name="矩形 16"/>
          <p:cNvSpPr>
            <a:spLocks/>
          </p:cNvSpPr>
          <p:nvPr/>
        </p:nvSpPr>
        <p:spPr bwMode="auto">
          <a:xfrm flipH="1">
            <a:off x="-388938" y="-12700"/>
            <a:ext cx="3981451" cy="6883400"/>
          </a:xfrm>
          <a:custGeom>
            <a:avLst/>
            <a:gdLst>
              <a:gd name="T0" fmla="*/ 2933700 w 3981450"/>
              <a:gd name="T1" fmla="*/ 0 h 6884039"/>
              <a:gd name="T2" fmla="*/ 3981450 w 3981450"/>
              <a:gd name="T3" fmla="*/ 628650 h 6884039"/>
              <a:gd name="T4" fmla="*/ 2209800 w 3981450"/>
              <a:gd name="T5" fmla="*/ 4464689 h 6884039"/>
              <a:gd name="T6" fmla="*/ 0 w 3981450"/>
              <a:gd name="T7" fmla="*/ 6884039 h 6884039"/>
              <a:gd name="T8" fmla="*/ 2933700 w 3981450"/>
              <a:gd name="T9" fmla="*/ 0 h 6884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81450" h="6884039">
                <a:moveTo>
                  <a:pt x="2933700" y="0"/>
                </a:moveTo>
                <a:lnTo>
                  <a:pt x="3981450" y="628650"/>
                </a:lnTo>
                <a:lnTo>
                  <a:pt x="2209800" y="4464689"/>
                </a:lnTo>
                <a:lnTo>
                  <a:pt x="0" y="6884039"/>
                </a:lnTo>
                <a:lnTo>
                  <a:pt x="29337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46001">
                <a:srgbClr val="D7D7D7">
                  <a:alpha val="8740"/>
                </a:srgbClr>
              </a:gs>
              <a:gs pos="80000">
                <a:srgbClr val="D7D7D7">
                  <a:alpha val="15199"/>
                </a:srgbClr>
              </a:gs>
              <a:gs pos="100000">
                <a:srgbClr val="E4E4E4">
                  <a:alpha val="1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3079" name="等腰三角形 6"/>
          <p:cNvSpPr>
            <a:spLocks noChangeArrowheads="1"/>
          </p:cNvSpPr>
          <p:nvPr/>
        </p:nvSpPr>
        <p:spPr bwMode="auto">
          <a:xfrm rot="1831200">
            <a:off x="11387138" y="1468438"/>
            <a:ext cx="1035050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80" name="等腰三角形 9"/>
          <p:cNvSpPr>
            <a:spLocks noChangeArrowheads="1"/>
          </p:cNvSpPr>
          <p:nvPr/>
        </p:nvSpPr>
        <p:spPr bwMode="auto">
          <a:xfrm rot="-3362199">
            <a:off x="10520363" y="3857625"/>
            <a:ext cx="306387" cy="163513"/>
          </a:xfrm>
          <a:prstGeom prst="triangle">
            <a:avLst>
              <a:gd name="adj" fmla="val 89630"/>
            </a:avLst>
          </a:pr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81" name="等腰三角形 14"/>
          <p:cNvSpPr>
            <a:spLocks noChangeArrowheads="1"/>
          </p:cNvSpPr>
          <p:nvPr/>
        </p:nvSpPr>
        <p:spPr bwMode="auto">
          <a:xfrm rot="-1766089">
            <a:off x="9899650" y="2236788"/>
            <a:ext cx="246063" cy="196850"/>
          </a:xfrm>
          <a:prstGeom prst="triangle">
            <a:avLst>
              <a:gd name="adj" fmla="val 89630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72" name="矩形 19"/>
          <p:cNvSpPr>
            <a:spLocks noChangeArrowheads="1"/>
          </p:cNvSpPr>
          <p:nvPr/>
        </p:nvSpPr>
        <p:spPr bwMode="auto">
          <a:xfrm>
            <a:off x="3456780" y="1389063"/>
            <a:ext cx="5470524" cy="1892300"/>
          </a:xfrm>
          <a:prstGeom prst="rect">
            <a:avLst/>
          </a:prstGeom>
          <a:noFill/>
          <a:ln w="12700">
            <a:solidFill>
              <a:schemeClr val="bg1">
                <a:alpha val="50195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r>
              <a:rPr lang="zh-CN" altLang="en-US" sz="5400" dirty="0">
                <a:solidFill>
                  <a:schemeClr val="bg1"/>
                </a:solidFill>
              </a:rPr>
              <a:t>简</a:t>
            </a:r>
            <a:r>
              <a:rPr lang="zh-CN" altLang="en-US" sz="5400" dirty="0" smtClean="0">
                <a:solidFill>
                  <a:schemeClr val="bg1"/>
                </a:solidFill>
              </a:rPr>
              <a:t>书</a:t>
            </a:r>
            <a:r>
              <a:rPr lang="en-US" altLang="zh-CN" sz="5400" dirty="0" smtClean="0">
                <a:solidFill>
                  <a:schemeClr val="bg1"/>
                </a:solidFill>
              </a:rPr>
              <a:t>_introduction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sp>
        <p:nvSpPr>
          <p:cNvPr id="3085" name="矩形 21"/>
          <p:cNvSpPr>
            <a:spLocks noChangeArrowheads="1"/>
          </p:cNvSpPr>
          <p:nvPr/>
        </p:nvSpPr>
        <p:spPr bwMode="auto">
          <a:xfrm>
            <a:off x="3419624" y="3355975"/>
            <a:ext cx="5352747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eaLnBrk="1" hangingPunct="1">
              <a:defRPr/>
            </a:pPr>
            <a:r>
              <a:rPr lang="zh-CN" alt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利用</a:t>
            </a:r>
            <a:r>
              <a:rPr lang="en-US" altLang="zh-CN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jQuery</a:t>
            </a:r>
            <a:r>
              <a:rPr lang="zh-CN" altLang="en-U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制作动画效果</a:t>
            </a:r>
            <a:endParaRPr lang="en-US" sz="36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</a:endParaRPr>
          </a:p>
        </p:txBody>
      </p:sp>
      <p:cxnSp>
        <p:nvCxnSpPr>
          <p:cNvPr id="3086" name="直接连接符 23"/>
          <p:cNvCxnSpPr>
            <a:cxnSpLocks noChangeShapeType="1"/>
          </p:cNvCxnSpPr>
          <p:nvPr/>
        </p:nvCxnSpPr>
        <p:spPr bwMode="auto">
          <a:xfrm>
            <a:off x="3927475" y="4516438"/>
            <a:ext cx="4367213" cy="0"/>
          </a:xfrm>
          <a:prstGeom prst="line">
            <a:avLst/>
          </a:prstGeom>
          <a:noFill/>
          <a:ln w="12700">
            <a:solidFill>
              <a:schemeClr val="bg1">
                <a:alpha val="50195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87" name="矩形 24"/>
          <p:cNvSpPr>
            <a:spLocks noChangeArrowheads="1"/>
          </p:cNvSpPr>
          <p:nvPr/>
        </p:nvSpPr>
        <p:spPr bwMode="auto">
          <a:xfrm>
            <a:off x="3840163" y="4648200"/>
            <a:ext cx="45116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zh-CN" altLang="en-US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马倩倩</a:t>
            </a:r>
            <a:r>
              <a:rPr lang="en-US" altLang="zh-CN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_</a:t>
            </a:r>
            <a:r>
              <a:rPr lang="zh-CN" altLang="en-US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电商</a:t>
            </a:r>
            <a:r>
              <a:rPr lang="en-US" altLang="zh-CN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15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3088" name="图片 2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5063" y="525463"/>
            <a:ext cx="8350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9" name="图片 3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575" y="4164013"/>
            <a:ext cx="219075" cy="22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90" name="等腰三角形 8"/>
          <p:cNvSpPr>
            <a:spLocks noChangeArrowheads="1"/>
          </p:cNvSpPr>
          <p:nvPr/>
        </p:nvSpPr>
        <p:spPr bwMode="auto">
          <a:xfrm rot="10359249">
            <a:off x="1965325" y="3281363"/>
            <a:ext cx="339725" cy="446087"/>
          </a:xfrm>
          <a:prstGeom prst="triangle">
            <a:avLst>
              <a:gd name="adj" fmla="val 83981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91" name="等腰三角形 15"/>
          <p:cNvSpPr>
            <a:spLocks noChangeArrowheads="1"/>
          </p:cNvSpPr>
          <p:nvPr/>
        </p:nvSpPr>
        <p:spPr bwMode="auto">
          <a:xfrm rot="1831200">
            <a:off x="-368300" y="1052513"/>
            <a:ext cx="1035050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52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0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7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3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3650"/>
                            </p:stCondLst>
                            <p:childTnLst>
                              <p:par>
                                <p:cTn id="7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5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4150"/>
                            </p:stCondLst>
                            <p:childTnLst>
                              <p:par>
                                <p:cTn id="7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3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5" grpId="0" animBg="1" autoUpdateAnimBg="0"/>
      <p:bldP spid="3077" grpId="0" animBg="1" autoUpdateAnimBg="0"/>
      <p:bldP spid="3079" grpId="0" animBg="1" autoUpdateAnimBg="0"/>
      <p:bldP spid="3080" grpId="0" animBg="1" autoUpdateAnimBg="0"/>
      <p:bldP spid="3081" grpId="0" animBg="1" autoUpdateAnimBg="0"/>
      <p:bldP spid="3085" grpId="0" autoUpdateAnimBg="0"/>
      <p:bldP spid="3087" grpId="0" autoUpdateAnimBg="0"/>
      <p:bldP spid="3090" grpId="0" animBg="1" autoUpdateAnimBg="0"/>
      <p:bldP spid="3091" grpId="0" animBg="1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2292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3" name="文本框 12"/>
          <p:cNvSpPr txBox="1">
            <a:spLocks noChangeArrowheads="1"/>
          </p:cNvSpPr>
          <p:nvPr/>
        </p:nvSpPr>
        <p:spPr bwMode="auto">
          <a:xfrm>
            <a:off x="368300" y="247650"/>
            <a:ext cx="58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229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2295" name="文本框 1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8" name="任意多边形 16"/>
          <p:cNvSpPr>
            <a:spLocks/>
          </p:cNvSpPr>
          <p:nvPr/>
        </p:nvSpPr>
        <p:spPr bwMode="auto">
          <a:xfrm>
            <a:off x="707118" y="2182570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378856" y="442399"/>
            <a:ext cx="269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详细信息</a:t>
            </a:r>
            <a:r>
              <a:rPr lang="en-US" altLang="zh-CN" sz="2000" dirty="0" smtClean="0">
                <a:solidFill>
                  <a:schemeClr val="bg1"/>
                </a:solidFill>
              </a:rPr>
              <a:t>——</a:t>
            </a:r>
            <a:r>
              <a:rPr lang="zh-CN" altLang="en-US" sz="2000" dirty="0" smtClean="0">
                <a:solidFill>
                  <a:schemeClr val="bg1"/>
                </a:solidFill>
              </a:rPr>
              <a:t>动态加载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1811" y="2058744"/>
            <a:ext cx="5181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新加载一个</a:t>
            </a:r>
            <a:r>
              <a:rPr lang="en-US" altLang="zh-CN" sz="2000" dirty="0" smtClean="0">
                <a:solidFill>
                  <a:schemeClr val="bg1"/>
                </a:solidFill>
              </a:rPr>
              <a:t>slide</a:t>
            </a:r>
            <a:r>
              <a:rPr lang="zh-CN" altLang="en-US" sz="2000" dirty="0" smtClean="0">
                <a:solidFill>
                  <a:schemeClr val="bg1"/>
                </a:solidFill>
              </a:rPr>
              <a:t>的</a:t>
            </a:r>
            <a:r>
              <a:rPr lang="zh-CN" altLang="en-US" sz="2000" dirty="0" smtClean="0">
                <a:solidFill>
                  <a:schemeClr val="bg1"/>
                </a:solidFill>
              </a:rPr>
              <a:t>时候利用动画重新加载内容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endParaRPr lang="en-US" altLang="zh-CN" sz="2000" dirty="0" smtClean="0">
              <a:solidFill>
                <a:schemeClr val="bg1"/>
              </a:solidFill>
            </a:endParaRPr>
          </a:p>
          <a:p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</a:rPr>
              <a:t>事件</a:t>
            </a:r>
            <a:r>
              <a:rPr lang="zh-CN" altLang="en-US" sz="2000" dirty="0">
                <a:solidFill>
                  <a:schemeClr val="bg1"/>
                </a:solidFill>
              </a:rPr>
              <a:t>监听</a:t>
            </a:r>
            <a:endParaRPr lang="en-US" altLang="zh-CN" sz="2000" dirty="0" smtClean="0">
              <a:solidFill>
                <a:schemeClr val="bg1"/>
              </a:solidFill>
            </a:endParaRPr>
          </a:p>
        </p:txBody>
      </p:sp>
      <p:sp>
        <p:nvSpPr>
          <p:cNvPr id="15" name="任意多边形 16"/>
          <p:cNvSpPr>
            <a:spLocks/>
          </p:cNvSpPr>
          <p:nvPr/>
        </p:nvSpPr>
        <p:spPr bwMode="auto">
          <a:xfrm>
            <a:off x="731384" y="3370927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288" y="3429000"/>
            <a:ext cx="4543425" cy="21717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345091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2292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3" name="文本框 12"/>
          <p:cNvSpPr txBox="1">
            <a:spLocks noChangeArrowheads="1"/>
          </p:cNvSpPr>
          <p:nvPr/>
        </p:nvSpPr>
        <p:spPr bwMode="auto">
          <a:xfrm>
            <a:off x="368300" y="247650"/>
            <a:ext cx="58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229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2295" name="文本框 1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378856" y="442399"/>
            <a:ext cx="269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详细信息</a:t>
            </a:r>
            <a:r>
              <a:rPr lang="en-US" altLang="zh-CN" sz="2000" dirty="0" smtClean="0">
                <a:solidFill>
                  <a:schemeClr val="bg1"/>
                </a:solidFill>
              </a:rPr>
              <a:t>——</a:t>
            </a:r>
            <a:r>
              <a:rPr lang="zh-CN" altLang="en-US" sz="2000" dirty="0" smtClean="0">
                <a:solidFill>
                  <a:schemeClr val="bg1"/>
                </a:solidFill>
              </a:rPr>
              <a:t>动态加载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1988" y="1260702"/>
            <a:ext cx="3248025" cy="477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直接连接符 4"/>
          <p:cNvCxnSpPr/>
          <p:nvPr/>
        </p:nvCxnSpPr>
        <p:spPr bwMode="auto">
          <a:xfrm flipH="1">
            <a:off x="2235200" y="3991428"/>
            <a:ext cx="2236788" cy="87086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none" w="med" len="med"/>
          </a:ln>
          <a:extLst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368300" y="3788229"/>
            <a:ext cx="33763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smtClean="0">
                <a:solidFill>
                  <a:schemeClr val="bg1"/>
                </a:solidFill>
              </a:rPr>
              <a:t>动态加载内容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339865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2292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3" name="文本框 12"/>
          <p:cNvSpPr txBox="1">
            <a:spLocks noChangeArrowheads="1"/>
          </p:cNvSpPr>
          <p:nvPr/>
        </p:nvSpPr>
        <p:spPr bwMode="auto">
          <a:xfrm>
            <a:off x="368300" y="247650"/>
            <a:ext cx="58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229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2295" name="文本框 1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8" name="任意多边形 16"/>
          <p:cNvSpPr>
            <a:spLocks/>
          </p:cNvSpPr>
          <p:nvPr/>
        </p:nvSpPr>
        <p:spPr bwMode="auto">
          <a:xfrm>
            <a:off x="707118" y="2182570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378856" y="442399"/>
            <a:ext cx="3904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详细信息</a:t>
            </a:r>
            <a:r>
              <a:rPr lang="en-US" altLang="zh-CN" sz="2000" dirty="0" smtClean="0">
                <a:solidFill>
                  <a:schemeClr val="bg1"/>
                </a:solidFill>
              </a:rPr>
              <a:t>——</a:t>
            </a:r>
            <a:r>
              <a:rPr lang="zh-CN" altLang="en-US" sz="2000" dirty="0">
                <a:solidFill>
                  <a:schemeClr val="bg1"/>
                </a:solidFill>
              </a:rPr>
              <a:t>关键</a:t>
            </a:r>
            <a:r>
              <a:rPr lang="zh-CN" altLang="en-US" sz="2000" dirty="0" smtClean="0">
                <a:solidFill>
                  <a:schemeClr val="bg1"/>
                </a:solidFill>
              </a:rPr>
              <a:t>函数</a:t>
            </a:r>
            <a:r>
              <a:rPr lang="en-US" altLang="zh-CN" sz="2000" dirty="0" smtClean="0">
                <a:solidFill>
                  <a:schemeClr val="bg1"/>
                </a:solidFill>
              </a:rPr>
              <a:t>1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1811" y="2058744"/>
            <a:ext cx="51816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利用随机数控制流星和星星所产生的位置。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利用随机数生成每个</a:t>
            </a:r>
            <a:r>
              <a:rPr lang="en-US" altLang="zh-CN" sz="2400" dirty="0" smtClean="0">
                <a:solidFill>
                  <a:schemeClr val="bg1"/>
                </a:solidFill>
              </a:rPr>
              <a:t>slide</a:t>
            </a:r>
            <a:r>
              <a:rPr lang="zh-CN" altLang="en-US" sz="2400" dirty="0" smtClean="0">
                <a:solidFill>
                  <a:schemeClr val="bg1"/>
                </a:solidFill>
              </a:rPr>
              <a:t>上星星的个数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利用</a:t>
            </a:r>
            <a:r>
              <a:rPr lang="en-US" altLang="zh-CN" sz="2400" dirty="0" err="1" smtClean="0">
                <a:solidFill>
                  <a:schemeClr val="bg1"/>
                </a:solidFill>
              </a:rPr>
              <a:t>Math.random</a:t>
            </a:r>
            <a:r>
              <a:rPr lang="en-US" altLang="zh-CN" sz="2400" dirty="0" smtClean="0">
                <a:solidFill>
                  <a:schemeClr val="bg1"/>
                </a:solidFill>
              </a:rPr>
              <a:t>()</a:t>
            </a:r>
            <a:r>
              <a:rPr lang="zh-CN" altLang="en-US" sz="2400" dirty="0" smtClean="0">
                <a:solidFill>
                  <a:schemeClr val="bg1"/>
                </a:solidFill>
              </a:rPr>
              <a:t>方法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endParaRPr lang="en-US" altLang="zh-CN" sz="2400" dirty="0" smtClean="0">
              <a:solidFill>
                <a:schemeClr val="bg1"/>
              </a:solidFill>
            </a:endParaRPr>
          </a:p>
        </p:txBody>
      </p:sp>
      <p:sp>
        <p:nvSpPr>
          <p:cNvPr id="15" name="任意多边形 16"/>
          <p:cNvSpPr>
            <a:spLocks/>
          </p:cNvSpPr>
          <p:nvPr/>
        </p:nvSpPr>
        <p:spPr bwMode="auto">
          <a:xfrm>
            <a:off x="819831" y="3293591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141" y="1705750"/>
            <a:ext cx="5338872" cy="359160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任意多边形 16"/>
          <p:cNvSpPr>
            <a:spLocks/>
          </p:cNvSpPr>
          <p:nvPr/>
        </p:nvSpPr>
        <p:spPr bwMode="auto">
          <a:xfrm>
            <a:off x="781051" y="4379075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962" y="5422501"/>
            <a:ext cx="5426188" cy="143549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46690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3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3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2292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3" name="文本框 12"/>
          <p:cNvSpPr txBox="1">
            <a:spLocks noChangeArrowheads="1"/>
          </p:cNvSpPr>
          <p:nvPr/>
        </p:nvSpPr>
        <p:spPr bwMode="auto">
          <a:xfrm>
            <a:off x="368300" y="247650"/>
            <a:ext cx="58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229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2295" name="文本框 1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8" name="任意多边形 16"/>
          <p:cNvSpPr>
            <a:spLocks/>
          </p:cNvSpPr>
          <p:nvPr/>
        </p:nvSpPr>
        <p:spPr bwMode="auto">
          <a:xfrm>
            <a:off x="707118" y="2182570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378856" y="442399"/>
            <a:ext cx="3904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详细信息</a:t>
            </a:r>
            <a:r>
              <a:rPr lang="en-US" altLang="zh-CN" sz="2000" dirty="0" smtClean="0">
                <a:solidFill>
                  <a:schemeClr val="bg1"/>
                </a:solidFill>
              </a:rPr>
              <a:t>——</a:t>
            </a:r>
            <a:r>
              <a:rPr lang="zh-CN" altLang="en-US" sz="2000" dirty="0">
                <a:solidFill>
                  <a:schemeClr val="bg1"/>
                </a:solidFill>
              </a:rPr>
              <a:t>关键</a:t>
            </a:r>
            <a:r>
              <a:rPr lang="zh-CN" altLang="en-US" sz="2000" dirty="0" smtClean="0">
                <a:solidFill>
                  <a:schemeClr val="bg1"/>
                </a:solidFill>
              </a:rPr>
              <a:t>函数</a:t>
            </a:r>
            <a:r>
              <a:rPr lang="en-US" altLang="zh-CN" sz="2000" dirty="0" smtClean="0">
                <a:solidFill>
                  <a:schemeClr val="bg1"/>
                </a:solidFill>
              </a:rPr>
              <a:t>2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1811" y="2058744"/>
            <a:ext cx="5181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 </a:t>
            </a:r>
            <a:r>
              <a:rPr lang="en-US" altLang="zh-CN" sz="2400" dirty="0" err="1" smtClean="0">
                <a:solidFill>
                  <a:schemeClr val="bg1"/>
                </a:solidFill>
              </a:rPr>
              <a:t>setInterval</a:t>
            </a:r>
            <a:r>
              <a:rPr lang="zh-CN" altLang="en-US" sz="2400" dirty="0" smtClean="0">
                <a:solidFill>
                  <a:schemeClr val="bg1"/>
                </a:solidFill>
              </a:rPr>
              <a:t>（）实现晶体的掉落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endParaRPr lang="en-US" altLang="zh-CN" sz="2400" dirty="0" smtClean="0">
              <a:solidFill>
                <a:schemeClr val="bg1"/>
              </a:solidFill>
            </a:endParaRPr>
          </a:p>
          <a:p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结合不同的星星类名的不同产生星星交替闪烁的效果</a:t>
            </a:r>
            <a:endParaRPr lang="en-US" altLang="zh-CN" sz="2400" dirty="0">
              <a:solidFill>
                <a:schemeClr val="bg1"/>
              </a:solidFill>
            </a:endParaRPr>
          </a:p>
          <a:p>
            <a:endParaRPr lang="en-US" altLang="zh-CN" sz="2400" dirty="0">
              <a:solidFill>
                <a:schemeClr val="bg1"/>
              </a:solidFill>
            </a:endParaRPr>
          </a:p>
          <a:p>
            <a:endParaRPr lang="en-US" altLang="zh-CN" sz="2400" dirty="0" smtClean="0">
              <a:solidFill>
                <a:schemeClr val="bg1"/>
              </a:solidFill>
            </a:endParaRPr>
          </a:p>
        </p:txBody>
      </p:sp>
      <p:sp>
        <p:nvSpPr>
          <p:cNvPr id="15" name="任意多边形 16"/>
          <p:cNvSpPr>
            <a:spLocks/>
          </p:cNvSpPr>
          <p:nvPr/>
        </p:nvSpPr>
        <p:spPr bwMode="auto">
          <a:xfrm>
            <a:off x="718798" y="3280306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8475" y="4379075"/>
            <a:ext cx="5118554" cy="113385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527652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2292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3" name="文本框 12"/>
          <p:cNvSpPr txBox="1">
            <a:spLocks noChangeArrowheads="1"/>
          </p:cNvSpPr>
          <p:nvPr/>
        </p:nvSpPr>
        <p:spPr bwMode="auto">
          <a:xfrm>
            <a:off x="368300" y="247650"/>
            <a:ext cx="58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229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2295" name="文本框 1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8" name="任意多边形 16"/>
          <p:cNvSpPr>
            <a:spLocks/>
          </p:cNvSpPr>
          <p:nvPr/>
        </p:nvSpPr>
        <p:spPr bwMode="auto">
          <a:xfrm>
            <a:off x="707118" y="2182570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378856" y="442399"/>
            <a:ext cx="3904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详细信息</a:t>
            </a:r>
            <a:r>
              <a:rPr lang="en-US" altLang="zh-CN" sz="2000" dirty="0" smtClean="0">
                <a:solidFill>
                  <a:schemeClr val="bg1"/>
                </a:solidFill>
              </a:rPr>
              <a:t>——</a:t>
            </a:r>
            <a:r>
              <a:rPr lang="zh-CN" altLang="en-US" sz="2000" dirty="0" smtClean="0">
                <a:solidFill>
                  <a:schemeClr val="bg1"/>
                </a:solidFill>
              </a:rPr>
              <a:t>函数和对象的使用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1811" y="2058744"/>
            <a:ext cx="5181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利用对象和函数可以增强代码的简洁性和灵活性。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写一个星星对象，可以使得生成任意自己想要的星星数，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15" name="任意多边形 16"/>
          <p:cNvSpPr>
            <a:spLocks/>
          </p:cNvSpPr>
          <p:nvPr/>
        </p:nvSpPr>
        <p:spPr bwMode="auto">
          <a:xfrm>
            <a:off x="819831" y="3293591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8953" y="3868039"/>
            <a:ext cx="5400643" cy="15893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1304835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8" name="组合 40"/>
          <p:cNvGrpSpPr>
            <a:grpSpLocks/>
          </p:cNvGrpSpPr>
          <p:nvPr/>
        </p:nvGrpSpPr>
        <p:grpSpPr bwMode="auto">
          <a:xfrm>
            <a:off x="-136525" y="474663"/>
            <a:ext cx="12411075" cy="5784850"/>
            <a:chOff x="0" y="0"/>
            <a:chExt cx="12410868" cy="5784745"/>
          </a:xfrm>
        </p:grpSpPr>
        <p:sp>
          <p:nvSpPr>
            <p:cNvPr id="1435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4358" name="等腰三角形 34"/>
            <p:cNvSpPr>
              <a:spLocks noChangeArrowheads="1"/>
            </p:cNvSpPr>
            <p:nvPr/>
          </p:nvSpPr>
          <p:spPr bwMode="auto">
            <a:xfrm rot="-3362199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4359" name="等腰三角形 35"/>
            <p:cNvSpPr>
              <a:spLocks noChangeArrowheads="1"/>
            </p:cNvSpPr>
            <p:nvPr/>
          </p:nvSpPr>
          <p:spPr bwMode="auto">
            <a:xfrm rot="-1766089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4360" name="图片 3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61" name="等腰三角形 37"/>
            <p:cNvSpPr>
              <a:spLocks noChangeArrowheads="1"/>
            </p:cNvSpPr>
            <p:nvPr/>
          </p:nvSpPr>
          <p:spPr bwMode="auto">
            <a:xfrm rot="-2751984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436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436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4339" name="矩形 19"/>
          <p:cNvSpPr>
            <a:spLocks noChangeArrowheads="1"/>
          </p:cNvSpPr>
          <p:nvPr/>
        </p:nvSpPr>
        <p:spPr bwMode="auto">
          <a:xfrm>
            <a:off x="0" y="2066925"/>
            <a:ext cx="12192000" cy="2949575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4340" name="矩形 21"/>
          <p:cNvSpPr>
            <a:spLocks noChangeArrowheads="1"/>
          </p:cNvSpPr>
          <p:nvPr/>
        </p:nvSpPr>
        <p:spPr bwMode="auto">
          <a:xfrm>
            <a:off x="0" y="2066925"/>
            <a:ext cx="12192000" cy="2949575"/>
          </a:xfrm>
          <a:prstGeom prst="rect">
            <a:avLst/>
          </a:prstGeom>
          <a:solidFill>
            <a:schemeClr val="bg1">
              <a:alpha val="14902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4341" name="文本框 22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42" name="文本框 23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8" y="1481138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343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45" name="直接连接符 30"/>
          <p:cNvCxnSpPr>
            <a:cxnSpLocks noChangeShapeType="1"/>
          </p:cNvCxnSpPr>
          <p:nvPr/>
        </p:nvCxnSpPr>
        <p:spPr bwMode="auto">
          <a:xfrm>
            <a:off x="0" y="2066925"/>
            <a:ext cx="121920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46" name="直接连接符 31"/>
          <p:cNvCxnSpPr>
            <a:cxnSpLocks noChangeShapeType="1"/>
          </p:cNvCxnSpPr>
          <p:nvPr/>
        </p:nvCxnSpPr>
        <p:spPr bwMode="auto">
          <a:xfrm>
            <a:off x="0" y="5016500"/>
            <a:ext cx="121920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02" name="组合 5"/>
          <p:cNvGrpSpPr>
            <a:grpSpLocks/>
          </p:cNvGrpSpPr>
          <p:nvPr/>
        </p:nvGrpSpPr>
        <p:grpSpPr bwMode="auto">
          <a:xfrm>
            <a:off x="0" y="2414588"/>
            <a:ext cx="12192000" cy="1479550"/>
            <a:chOff x="0" y="0"/>
            <a:chExt cx="12192000" cy="1480457"/>
          </a:xfrm>
        </p:grpSpPr>
        <p:sp>
          <p:nvSpPr>
            <p:cNvPr id="14354" name="弧形 44"/>
            <p:cNvSpPr>
              <a:spLocks/>
            </p:cNvSpPr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14355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356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6406" name="组合 74"/>
          <p:cNvGrpSpPr>
            <a:grpSpLocks/>
          </p:cNvGrpSpPr>
          <p:nvPr/>
        </p:nvGrpSpPr>
        <p:grpSpPr bwMode="auto">
          <a:xfrm>
            <a:off x="5475288" y="2524125"/>
            <a:ext cx="1247775" cy="1249363"/>
            <a:chOff x="0" y="0"/>
            <a:chExt cx="1248318" cy="1248318"/>
          </a:xfrm>
        </p:grpSpPr>
        <p:sp>
          <p:nvSpPr>
            <p:cNvPr id="14352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4353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03</a:t>
              </a:r>
              <a:endParaRPr lang="zh-CN" altLang="en-US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4350" name="文本框 66"/>
          <p:cNvSpPr txBox="1">
            <a:spLocks noChangeArrowheads="1"/>
          </p:cNvSpPr>
          <p:nvPr/>
        </p:nvSpPr>
        <p:spPr bwMode="auto">
          <a:xfrm>
            <a:off x="4976813" y="3844925"/>
            <a:ext cx="2260600" cy="33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1600" b="1" dirty="0" smtClean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作业感悟</a:t>
            </a:r>
            <a:endParaRPr lang="zh-CN" altLang="en-US" sz="1600" b="1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6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3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5364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365" name="文本框 12"/>
          <p:cNvSpPr txBox="1">
            <a:spLocks noChangeArrowheads="1"/>
          </p:cNvSpPr>
          <p:nvPr/>
        </p:nvSpPr>
        <p:spPr bwMode="auto">
          <a:xfrm>
            <a:off x="368300" y="247650"/>
            <a:ext cx="58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5366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6" name="直接连接符 4"/>
          <p:cNvCxnSpPr>
            <a:cxnSpLocks noChangeShapeType="1"/>
            <a:endCxn id="17420" idx="2"/>
          </p:cNvCxnSpPr>
          <p:nvPr/>
        </p:nvCxnSpPr>
        <p:spPr bwMode="auto">
          <a:xfrm flipV="1">
            <a:off x="998538" y="4421188"/>
            <a:ext cx="2692400" cy="6477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7" name="直接连接符 17"/>
          <p:cNvCxnSpPr>
            <a:cxnSpLocks noChangeShapeType="1"/>
          </p:cNvCxnSpPr>
          <p:nvPr/>
        </p:nvCxnSpPr>
        <p:spPr bwMode="auto">
          <a:xfrm flipV="1">
            <a:off x="3833813" y="2873375"/>
            <a:ext cx="2759075" cy="1539875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8" name="直接连接符 21"/>
          <p:cNvCxnSpPr>
            <a:cxnSpLocks noChangeShapeType="1"/>
          </p:cNvCxnSpPr>
          <p:nvPr/>
        </p:nvCxnSpPr>
        <p:spPr bwMode="auto">
          <a:xfrm flipV="1">
            <a:off x="6759575" y="2279650"/>
            <a:ext cx="2728913" cy="5334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419" name="椭圆 2"/>
          <p:cNvSpPr>
            <a:spLocks noChangeArrowheads="1"/>
          </p:cNvSpPr>
          <p:nvPr/>
        </p:nvSpPr>
        <p:spPr bwMode="auto">
          <a:xfrm>
            <a:off x="819150" y="5005388"/>
            <a:ext cx="206375" cy="206375"/>
          </a:xfrm>
          <a:prstGeom prst="ellipse">
            <a:avLst/>
          </a:prstGeom>
          <a:solidFill>
            <a:srgbClr val="1E6991"/>
          </a:solidFill>
          <a:ln w="34925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420" name="椭圆 10"/>
          <p:cNvSpPr>
            <a:spLocks noChangeArrowheads="1"/>
          </p:cNvSpPr>
          <p:nvPr/>
        </p:nvSpPr>
        <p:spPr bwMode="auto">
          <a:xfrm>
            <a:off x="3690938" y="4318000"/>
            <a:ext cx="206375" cy="207963"/>
          </a:xfrm>
          <a:prstGeom prst="ellipse">
            <a:avLst/>
          </a:prstGeom>
          <a:solidFill>
            <a:srgbClr val="1E6991"/>
          </a:solidFill>
          <a:ln w="34925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421" name="椭圆 13"/>
          <p:cNvSpPr>
            <a:spLocks noChangeArrowheads="1"/>
          </p:cNvSpPr>
          <p:nvPr/>
        </p:nvSpPr>
        <p:spPr bwMode="auto">
          <a:xfrm>
            <a:off x="6562725" y="2736850"/>
            <a:ext cx="206375" cy="206375"/>
          </a:xfrm>
          <a:prstGeom prst="ellipse">
            <a:avLst/>
          </a:prstGeom>
          <a:solidFill>
            <a:srgbClr val="1E6991"/>
          </a:solidFill>
          <a:ln w="34925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422" name="椭圆 16"/>
          <p:cNvSpPr>
            <a:spLocks noChangeArrowheads="1"/>
          </p:cNvSpPr>
          <p:nvPr/>
        </p:nvSpPr>
        <p:spPr bwMode="auto">
          <a:xfrm>
            <a:off x="9434513" y="2195513"/>
            <a:ext cx="206375" cy="206375"/>
          </a:xfrm>
          <a:prstGeom prst="ellipse">
            <a:avLst/>
          </a:prstGeom>
          <a:solidFill>
            <a:srgbClr val="1E6991"/>
          </a:solidFill>
          <a:ln w="34925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423" name="任意多边形 48"/>
          <p:cNvSpPr>
            <a:spLocks/>
          </p:cNvSpPr>
          <p:nvPr/>
        </p:nvSpPr>
        <p:spPr bwMode="auto">
          <a:xfrm>
            <a:off x="998538" y="5254625"/>
            <a:ext cx="2133600" cy="347663"/>
          </a:xfrm>
          <a:custGeom>
            <a:avLst/>
            <a:gdLst>
              <a:gd name="T0" fmla="*/ 0 w 2133600"/>
              <a:gd name="T1" fmla="*/ 0 h 348343"/>
              <a:gd name="T2" fmla="*/ 348343 w 2133600"/>
              <a:gd name="T3" fmla="*/ 347663 h 348343"/>
              <a:gd name="T4" fmla="*/ 2133600 w 2133600"/>
              <a:gd name="T5" fmla="*/ 347663 h 348343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33600" h="348343">
                <a:moveTo>
                  <a:pt x="0" y="0"/>
                </a:moveTo>
                <a:lnTo>
                  <a:pt x="348343" y="348343"/>
                </a:lnTo>
                <a:lnTo>
                  <a:pt x="2133600" y="348343"/>
                </a:lnTo>
              </a:path>
            </a:pathLst>
          </a:custGeom>
          <a:noFill/>
          <a:ln w="12700" cap="flat" cmpd="sng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24" name="任意多边形 49"/>
          <p:cNvSpPr>
            <a:spLocks/>
          </p:cNvSpPr>
          <p:nvPr/>
        </p:nvSpPr>
        <p:spPr bwMode="auto">
          <a:xfrm>
            <a:off x="3870325" y="4579938"/>
            <a:ext cx="2133600" cy="349250"/>
          </a:xfrm>
          <a:custGeom>
            <a:avLst/>
            <a:gdLst>
              <a:gd name="T0" fmla="*/ 0 w 2133600"/>
              <a:gd name="T1" fmla="*/ 0 h 348343"/>
              <a:gd name="T2" fmla="*/ 348343 w 2133600"/>
              <a:gd name="T3" fmla="*/ 349250 h 348343"/>
              <a:gd name="T4" fmla="*/ 2133600 w 2133600"/>
              <a:gd name="T5" fmla="*/ 349250 h 348343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33600" h="348343">
                <a:moveTo>
                  <a:pt x="0" y="0"/>
                </a:moveTo>
                <a:lnTo>
                  <a:pt x="348343" y="348343"/>
                </a:lnTo>
                <a:lnTo>
                  <a:pt x="2133600" y="348343"/>
                </a:lnTo>
              </a:path>
            </a:pathLst>
          </a:custGeom>
          <a:noFill/>
          <a:ln w="12700" cap="flat" cmpd="sng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25" name="任意多边形 50"/>
          <p:cNvSpPr>
            <a:spLocks/>
          </p:cNvSpPr>
          <p:nvPr/>
        </p:nvSpPr>
        <p:spPr bwMode="auto">
          <a:xfrm>
            <a:off x="6769100" y="3009900"/>
            <a:ext cx="2133600" cy="349250"/>
          </a:xfrm>
          <a:custGeom>
            <a:avLst/>
            <a:gdLst>
              <a:gd name="T0" fmla="*/ 0 w 2133600"/>
              <a:gd name="T1" fmla="*/ 0 h 348343"/>
              <a:gd name="T2" fmla="*/ 348343 w 2133600"/>
              <a:gd name="T3" fmla="*/ 349250 h 348343"/>
              <a:gd name="T4" fmla="*/ 2133600 w 2133600"/>
              <a:gd name="T5" fmla="*/ 349250 h 348343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33600" h="348343">
                <a:moveTo>
                  <a:pt x="0" y="0"/>
                </a:moveTo>
                <a:lnTo>
                  <a:pt x="348343" y="348343"/>
                </a:lnTo>
                <a:lnTo>
                  <a:pt x="2133600" y="348343"/>
                </a:lnTo>
              </a:path>
            </a:pathLst>
          </a:custGeom>
          <a:noFill/>
          <a:ln w="12700" cap="flat" cmpd="sng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26" name="任意多边形 51"/>
          <p:cNvSpPr>
            <a:spLocks/>
          </p:cNvSpPr>
          <p:nvPr/>
        </p:nvSpPr>
        <p:spPr bwMode="auto">
          <a:xfrm>
            <a:off x="9640888" y="2487613"/>
            <a:ext cx="2133600" cy="349250"/>
          </a:xfrm>
          <a:custGeom>
            <a:avLst/>
            <a:gdLst>
              <a:gd name="T0" fmla="*/ 0 w 2133600"/>
              <a:gd name="T1" fmla="*/ 0 h 348343"/>
              <a:gd name="T2" fmla="*/ 348343 w 2133600"/>
              <a:gd name="T3" fmla="*/ 349250 h 348343"/>
              <a:gd name="T4" fmla="*/ 2133600 w 2133600"/>
              <a:gd name="T5" fmla="*/ 349250 h 348343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33600" h="348343">
                <a:moveTo>
                  <a:pt x="0" y="0"/>
                </a:moveTo>
                <a:lnTo>
                  <a:pt x="348343" y="348343"/>
                </a:lnTo>
                <a:lnTo>
                  <a:pt x="2133600" y="348343"/>
                </a:lnTo>
              </a:path>
            </a:pathLst>
          </a:custGeom>
          <a:noFill/>
          <a:ln w="12700" cap="flat" cmpd="sng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17427" name="组合 97"/>
          <p:cNvGrpSpPr>
            <a:grpSpLocks/>
          </p:cNvGrpSpPr>
          <p:nvPr/>
        </p:nvGrpSpPr>
        <p:grpSpPr bwMode="auto">
          <a:xfrm>
            <a:off x="5962650" y="1974850"/>
            <a:ext cx="806450" cy="695325"/>
            <a:chOff x="0" y="0"/>
            <a:chExt cx="806292" cy="695970"/>
          </a:xfrm>
        </p:grpSpPr>
        <p:grpSp>
          <p:nvGrpSpPr>
            <p:cNvPr id="15419" name="组合 38"/>
            <p:cNvGrpSpPr>
              <a:grpSpLocks/>
            </p:cNvGrpSpPr>
            <p:nvPr/>
          </p:nvGrpSpPr>
          <p:grpSpPr bwMode="auto">
            <a:xfrm>
              <a:off x="0" y="0"/>
              <a:ext cx="806292" cy="695970"/>
              <a:chOff x="0" y="0"/>
              <a:chExt cx="806292" cy="695970"/>
            </a:xfrm>
          </p:grpSpPr>
          <p:sp>
            <p:nvSpPr>
              <p:cNvPr id="15421" name="矩形 39"/>
              <p:cNvSpPr>
                <a:spLocks noChangeArrowheads="1"/>
              </p:cNvSpPr>
              <p:nvPr/>
            </p:nvSpPr>
            <p:spPr bwMode="auto">
              <a:xfrm>
                <a:off x="0" y="0"/>
                <a:ext cx="806292" cy="390887"/>
              </a:xfrm>
              <a:prstGeom prst="rect">
                <a:avLst/>
              </a:prstGeom>
              <a:solidFill>
                <a:schemeClr val="bg1">
                  <a:alpha val="79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pic>
            <p:nvPicPr>
              <p:cNvPr id="15422" name="组合 40"/>
              <p:cNvPicPr>
                <a:picLocks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762" y="390760"/>
                <a:ext cx="804514" cy="3050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5420" name="组合 63"/>
            <p:cNvPicPr>
              <a:picLocks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0841" y="30763"/>
              <a:ext cx="341309" cy="335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432" name="组合 98"/>
          <p:cNvGrpSpPr>
            <a:grpSpLocks/>
          </p:cNvGrpSpPr>
          <p:nvPr/>
        </p:nvGrpSpPr>
        <p:grpSpPr bwMode="auto">
          <a:xfrm>
            <a:off x="8834438" y="1431925"/>
            <a:ext cx="806450" cy="695325"/>
            <a:chOff x="0" y="0"/>
            <a:chExt cx="806292" cy="695970"/>
          </a:xfrm>
        </p:grpSpPr>
        <p:grpSp>
          <p:nvGrpSpPr>
            <p:cNvPr id="15415" name="组合 43"/>
            <p:cNvGrpSpPr>
              <a:grpSpLocks/>
            </p:cNvGrpSpPr>
            <p:nvPr/>
          </p:nvGrpSpPr>
          <p:grpSpPr bwMode="auto">
            <a:xfrm>
              <a:off x="0" y="0"/>
              <a:ext cx="806292" cy="695970"/>
              <a:chOff x="0" y="0"/>
              <a:chExt cx="806292" cy="695970"/>
            </a:xfrm>
          </p:grpSpPr>
          <p:sp>
            <p:nvSpPr>
              <p:cNvPr id="15417" name="矩形 4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806292" cy="390887"/>
              </a:xfrm>
              <a:prstGeom prst="rect">
                <a:avLst/>
              </a:prstGeom>
              <a:solidFill>
                <a:schemeClr val="bg1">
                  <a:alpha val="79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pic>
            <p:nvPicPr>
              <p:cNvPr id="15418" name="组合 45"/>
              <p:cNvPicPr>
                <a:picLocks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334" y="391141"/>
                <a:ext cx="810609" cy="3050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15416" name="组合 64"/>
            <p:cNvPicPr>
              <a:picLocks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0743" y="31144"/>
              <a:ext cx="274266" cy="3355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437" name="组合 95"/>
          <p:cNvGrpSpPr>
            <a:grpSpLocks/>
          </p:cNvGrpSpPr>
          <p:nvPr/>
        </p:nvGrpSpPr>
        <p:grpSpPr bwMode="auto">
          <a:xfrm>
            <a:off x="415925" y="4216400"/>
            <a:ext cx="806450" cy="695325"/>
            <a:chOff x="0" y="0"/>
            <a:chExt cx="806292" cy="695970"/>
          </a:xfrm>
        </p:grpSpPr>
        <p:grpSp>
          <p:nvGrpSpPr>
            <p:cNvPr id="15411" name="组合 32"/>
            <p:cNvGrpSpPr>
              <a:grpSpLocks/>
            </p:cNvGrpSpPr>
            <p:nvPr/>
          </p:nvGrpSpPr>
          <p:grpSpPr bwMode="auto">
            <a:xfrm>
              <a:off x="0" y="0"/>
              <a:ext cx="806292" cy="695970"/>
              <a:chOff x="0" y="0"/>
              <a:chExt cx="806292" cy="695970"/>
            </a:xfrm>
          </p:grpSpPr>
          <p:sp>
            <p:nvSpPr>
              <p:cNvPr id="15413" name="矩形 2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806292" cy="390887"/>
              </a:xfrm>
              <a:prstGeom prst="rect">
                <a:avLst/>
              </a:prstGeom>
              <a:solidFill>
                <a:schemeClr val="bg1">
                  <a:alpha val="79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pic>
            <p:nvPicPr>
              <p:cNvPr id="15414" name="组合 31"/>
              <p:cNvPicPr>
                <a:picLocks noChangeArrowheads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1397" y="392540"/>
                <a:ext cx="810609" cy="3050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5412" name="Freeform 11"/>
            <p:cNvSpPr>
              <a:spLocks noEditPoints="1"/>
            </p:cNvSpPr>
            <p:nvPr/>
          </p:nvSpPr>
          <p:spPr bwMode="auto">
            <a:xfrm>
              <a:off x="223073" y="34006"/>
              <a:ext cx="359817" cy="334186"/>
            </a:xfrm>
            <a:custGeom>
              <a:avLst/>
              <a:gdLst>
                <a:gd name="T0" fmla="*/ 314585 w 1233"/>
                <a:gd name="T1" fmla="*/ 47282 h 1145"/>
                <a:gd name="T2" fmla="*/ 189101 w 1233"/>
                <a:gd name="T3" fmla="*/ 46698 h 1145"/>
                <a:gd name="T4" fmla="*/ 180054 w 1233"/>
                <a:gd name="T5" fmla="*/ 0 h 1145"/>
                <a:gd name="T6" fmla="*/ 171008 w 1233"/>
                <a:gd name="T7" fmla="*/ 21890 h 1145"/>
                <a:gd name="T8" fmla="*/ 97760 w 1233"/>
                <a:gd name="T9" fmla="*/ 23349 h 1145"/>
                <a:gd name="T10" fmla="*/ 74998 w 1233"/>
                <a:gd name="T11" fmla="*/ 54287 h 1145"/>
                <a:gd name="T12" fmla="*/ 100971 w 1233"/>
                <a:gd name="T13" fmla="*/ 80263 h 1145"/>
                <a:gd name="T14" fmla="*/ 171008 w 1233"/>
                <a:gd name="T15" fmla="*/ 115579 h 1145"/>
                <a:gd name="T16" fmla="*/ 45524 w 1233"/>
                <a:gd name="T17" fmla="*/ 116162 h 1145"/>
                <a:gd name="T18" fmla="*/ 0 w 1233"/>
                <a:gd name="T19" fmla="*/ 144765 h 1145"/>
                <a:gd name="T20" fmla="*/ 45524 w 1233"/>
                <a:gd name="T21" fmla="*/ 173368 h 1145"/>
                <a:gd name="T22" fmla="*/ 171008 w 1233"/>
                <a:gd name="T23" fmla="*/ 173952 h 1145"/>
                <a:gd name="T24" fmla="*/ 171008 w 1233"/>
                <a:gd name="T25" fmla="*/ 325138 h 1145"/>
                <a:gd name="T26" fmla="*/ 66244 w 1233"/>
                <a:gd name="T27" fmla="*/ 329808 h 1145"/>
                <a:gd name="T28" fmla="*/ 289196 w 1233"/>
                <a:gd name="T29" fmla="*/ 334186 h 1145"/>
                <a:gd name="T30" fmla="*/ 289196 w 1233"/>
                <a:gd name="T31" fmla="*/ 325138 h 1145"/>
                <a:gd name="T32" fmla="*/ 189101 w 1233"/>
                <a:gd name="T33" fmla="*/ 324554 h 1145"/>
                <a:gd name="T34" fmla="*/ 270228 w 1233"/>
                <a:gd name="T35" fmla="*/ 204890 h 1145"/>
                <a:gd name="T36" fmla="*/ 299993 w 1233"/>
                <a:gd name="T37" fmla="*/ 179205 h 1145"/>
                <a:gd name="T38" fmla="*/ 299993 w 1233"/>
                <a:gd name="T39" fmla="*/ 172493 h 1145"/>
                <a:gd name="T40" fmla="*/ 270228 w 1233"/>
                <a:gd name="T41" fmla="*/ 146808 h 1145"/>
                <a:gd name="T42" fmla="*/ 189101 w 1233"/>
                <a:gd name="T43" fmla="*/ 104780 h 1145"/>
                <a:gd name="T44" fmla="*/ 314585 w 1233"/>
                <a:gd name="T45" fmla="*/ 104196 h 1145"/>
                <a:gd name="T46" fmla="*/ 359817 w 1233"/>
                <a:gd name="T47" fmla="*/ 75593 h 1145"/>
                <a:gd name="T48" fmla="*/ 103013 w 1233"/>
                <a:gd name="T49" fmla="*/ 71215 h 1145"/>
                <a:gd name="T50" fmla="*/ 103013 w 1233"/>
                <a:gd name="T51" fmla="*/ 30938 h 1145"/>
                <a:gd name="T52" fmla="*/ 171008 w 1233"/>
                <a:gd name="T53" fmla="*/ 71215 h 1145"/>
                <a:gd name="T54" fmla="*/ 49026 w 1233"/>
                <a:gd name="T55" fmla="*/ 164904 h 1145"/>
                <a:gd name="T56" fmla="*/ 49026 w 1233"/>
                <a:gd name="T57" fmla="*/ 124627 h 1145"/>
                <a:gd name="T58" fmla="*/ 171008 w 1233"/>
                <a:gd name="T59" fmla="*/ 164904 h 1145"/>
                <a:gd name="T60" fmla="*/ 268477 w 1233"/>
                <a:gd name="T61" fmla="*/ 155564 h 1145"/>
                <a:gd name="T62" fmla="*/ 268477 w 1233"/>
                <a:gd name="T63" fmla="*/ 195842 h 1145"/>
                <a:gd name="T64" fmla="*/ 189101 w 1233"/>
                <a:gd name="T65" fmla="*/ 155564 h 1145"/>
                <a:gd name="T66" fmla="*/ 311083 w 1233"/>
                <a:gd name="T67" fmla="*/ 95732 h 1145"/>
                <a:gd name="T68" fmla="*/ 189101 w 1233"/>
                <a:gd name="T69" fmla="*/ 55746 h 1145"/>
                <a:gd name="T70" fmla="*/ 346393 w 1233"/>
                <a:gd name="T71" fmla="*/ 75593 h 114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1233" h="1145">
                  <a:moveTo>
                    <a:pt x="1225" y="246"/>
                  </a:moveTo>
                  <a:cubicBezTo>
                    <a:pt x="1078" y="162"/>
                    <a:pt x="1078" y="162"/>
                    <a:pt x="1078" y="162"/>
                  </a:cubicBezTo>
                  <a:cubicBezTo>
                    <a:pt x="1075" y="160"/>
                    <a:pt x="1073" y="160"/>
                    <a:pt x="1070" y="160"/>
                  </a:cubicBezTo>
                  <a:cubicBezTo>
                    <a:pt x="648" y="160"/>
                    <a:pt x="648" y="160"/>
                    <a:pt x="648" y="160"/>
                  </a:cubicBezTo>
                  <a:cubicBezTo>
                    <a:pt x="648" y="30"/>
                    <a:pt x="648" y="30"/>
                    <a:pt x="648" y="30"/>
                  </a:cubicBezTo>
                  <a:cubicBezTo>
                    <a:pt x="648" y="13"/>
                    <a:pt x="634" y="0"/>
                    <a:pt x="617" y="0"/>
                  </a:cubicBezTo>
                  <a:cubicBezTo>
                    <a:pt x="600" y="0"/>
                    <a:pt x="586" y="13"/>
                    <a:pt x="586" y="30"/>
                  </a:cubicBezTo>
                  <a:cubicBezTo>
                    <a:pt x="586" y="75"/>
                    <a:pt x="586" y="75"/>
                    <a:pt x="586" y="75"/>
                  </a:cubicBezTo>
                  <a:cubicBezTo>
                    <a:pt x="346" y="75"/>
                    <a:pt x="346" y="75"/>
                    <a:pt x="346" y="75"/>
                  </a:cubicBezTo>
                  <a:cubicBezTo>
                    <a:pt x="342" y="75"/>
                    <a:pt x="338" y="77"/>
                    <a:pt x="335" y="80"/>
                  </a:cubicBezTo>
                  <a:cubicBezTo>
                    <a:pt x="257" y="165"/>
                    <a:pt x="257" y="165"/>
                    <a:pt x="257" y="165"/>
                  </a:cubicBezTo>
                  <a:cubicBezTo>
                    <a:pt x="252" y="171"/>
                    <a:pt x="252" y="180"/>
                    <a:pt x="257" y="186"/>
                  </a:cubicBezTo>
                  <a:cubicBezTo>
                    <a:pt x="335" y="270"/>
                    <a:pt x="335" y="270"/>
                    <a:pt x="335" y="270"/>
                  </a:cubicBezTo>
                  <a:cubicBezTo>
                    <a:pt x="338" y="273"/>
                    <a:pt x="342" y="275"/>
                    <a:pt x="346" y="275"/>
                  </a:cubicBezTo>
                  <a:cubicBezTo>
                    <a:pt x="586" y="275"/>
                    <a:pt x="586" y="275"/>
                    <a:pt x="586" y="275"/>
                  </a:cubicBezTo>
                  <a:cubicBezTo>
                    <a:pt x="586" y="396"/>
                    <a:pt x="586" y="396"/>
                    <a:pt x="586" y="396"/>
                  </a:cubicBezTo>
                  <a:cubicBezTo>
                    <a:pt x="163" y="396"/>
                    <a:pt x="163" y="396"/>
                    <a:pt x="163" y="396"/>
                  </a:cubicBezTo>
                  <a:cubicBezTo>
                    <a:pt x="161" y="396"/>
                    <a:pt x="158" y="397"/>
                    <a:pt x="156" y="398"/>
                  </a:cubicBezTo>
                  <a:cubicBezTo>
                    <a:pt x="8" y="482"/>
                    <a:pt x="8" y="482"/>
                    <a:pt x="8" y="482"/>
                  </a:cubicBezTo>
                  <a:cubicBezTo>
                    <a:pt x="3" y="485"/>
                    <a:pt x="0" y="490"/>
                    <a:pt x="0" y="496"/>
                  </a:cubicBezTo>
                  <a:cubicBezTo>
                    <a:pt x="0" y="501"/>
                    <a:pt x="3" y="507"/>
                    <a:pt x="8" y="509"/>
                  </a:cubicBezTo>
                  <a:cubicBezTo>
                    <a:pt x="156" y="594"/>
                    <a:pt x="156" y="594"/>
                    <a:pt x="156" y="594"/>
                  </a:cubicBezTo>
                  <a:cubicBezTo>
                    <a:pt x="158" y="595"/>
                    <a:pt x="161" y="596"/>
                    <a:pt x="163" y="596"/>
                  </a:cubicBezTo>
                  <a:cubicBezTo>
                    <a:pt x="586" y="596"/>
                    <a:pt x="586" y="596"/>
                    <a:pt x="586" y="596"/>
                  </a:cubicBezTo>
                  <a:cubicBezTo>
                    <a:pt x="586" y="1112"/>
                    <a:pt x="586" y="1112"/>
                    <a:pt x="586" y="1112"/>
                  </a:cubicBezTo>
                  <a:cubicBezTo>
                    <a:pt x="586" y="1113"/>
                    <a:pt x="586" y="1113"/>
                    <a:pt x="586" y="1114"/>
                  </a:cubicBezTo>
                  <a:cubicBezTo>
                    <a:pt x="243" y="1114"/>
                    <a:pt x="243" y="1114"/>
                    <a:pt x="243" y="1114"/>
                  </a:cubicBezTo>
                  <a:cubicBezTo>
                    <a:pt x="234" y="1114"/>
                    <a:pt x="227" y="1121"/>
                    <a:pt x="227" y="1130"/>
                  </a:cubicBezTo>
                  <a:cubicBezTo>
                    <a:pt x="227" y="1138"/>
                    <a:pt x="234" y="1145"/>
                    <a:pt x="243" y="1145"/>
                  </a:cubicBezTo>
                  <a:cubicBezTo>
                    <a:pt x="991" y="1145"/>
                    <a:pt x="991" y="1145"/>
                    <a:pt x="991" y="1145"/>
                  </a:cubicBezTo>
                  <a:cubicBezTo>
                    <a:pt x="1000" y="1145"/>
                    <a:pt x="1006" y="1138"/>
                    <a:pt x="1006" y="1130"/>
                  </a:cubicBezTo>
                  <a:cubicBezTo>
                    <a:pt x="1006" y="1121"/>
                    <a:pt x="1000" y="1114"/>
                    <a:pt x="991" y="1114"/>
                  </a:cubicBezTo>
                  <a:cubicBezTo>
                    <a:pt x="647" y="1114"/>
                    <a:pt x="647" y="1114"/>
                    <a:pt x="647" y="1114"/>
                  </a:cubicBezTo>
                  <a:cubicBezTo>
                    <a:pt x="647" y="1113"/>
                    <a:pt x="648" y="1113"/>
                    <a:pt x="648" y="1112"/>
                  </a:cubicBezTo>
                  <a:cubicBezTo>
                    <a:pt x="648" y="702"/>
                    <a:pt x="648" y="702"/>
                    <a:pt x="648" y="702"/>
                  </a:cubicBezTo>
                  <a:cubicBezTo>
                    <a:pt x="926" y="702"/>
                    <a:pt x="926" y="702"/>
                    <a:pt x="926" y="702"/>
                  </a:cubicBezTo>
                  <a:cubicBezTo>
                    <a:pt x="930" y="702"/>
                    <a:pt x="933" y="701"/>
                    <a:pt x="936" y="698"/>
                  </a:cubicBezTo>
                  <a:cubicBezTo>
                    <a:pt x="1028" y="614"/>
                    <a:pt x="1028" y="614"/>
                    <a:pt x="1028" y="614"/>
                  </a:cubicBezTo>
                  <a:cubicBezTo>
                    <a:pt x="1031" y="611"/>
                    <a:pt x="1033" y="607"/>
                    <a:pt x="1033" y="602"/>
                  </a:cubicBezTo>
                  <a:cubicBezTo>
                    <a:pt x="1033" y="598"/>
                    <a:pt x="1031" y="594"/>
                    <a:pt x="1028" y="591"/>
                  </a:cubicBezTo>
                  <a:cubicBezTo>
                    <a:pt x="936" y="507"/>
                    <a:pt x="936" y="507"/>
                    <a:pt x="936" y="507"/>
                  </a:cubicBezTo>
                  <a:cubicBezTo>
                    <a:pt x="933" y="504"/>
                    <a:pt x="930" y="503"/>
                    <a:pt x="926" y="503"/>
                  </a:cubicBezTo>
                  <a:cubicBezTo>
                    <a:pt x="648" y="503"/>
                    <a:pt x="648" y="503"/>
                    <a:pt x="648" y="503"/>
                  </a:cubicBezTo>
                  <a:cubicBezTo>
                    <a:pt x="648" y="359"/>
                    <a:pt x="648" y="359"/>
                    <a:pt x="648" y="359"/>
                  </a:cubicBezTo>
                  <a:cubicBezTo>
                    <a:pt x="1070" y="359"/>
                    <a:pt x="1070" y="359"/>
                    <a:pt x="1070" y="359"/>
                  </a:cubicBezTo>
                  <a:cubicBezTo>
                    <a:pt x="1073" y="359"/>
                    <a:pt x="1075" y="359"/>
                    <a:pt x="1078" y="357"/>
                  </a:cubicBezTo>
                  <a:cubicBezTo>
                    <a:pt x="1225" y="273"/>
                    <a:pt x="1225" y="273"/>
                    <a:pt x="1225" y="273"/>
                  </a:cubicBezTo>
                  <a:cubicBezTo>
                    <a:pt x="1230" y="270"/>
                    <a:pt x="1233" y="265"/>
                    <a:pt x="1233" y="259"/>
                  </a:cubicBezTo>
                  <a:cubicBezTo>
                    <a:pt x="1233" y="254"/>
                    <a:pt x="1230" y="249"/>
                    <a:pt x="1225" y="246"/>
                  </a:cubicBezTo>
                  <a:close/>
                  <a:moveTo>
                    <a:pt x="353" y="244"/>
                  </a:moveTo>
                  <a:cubicBezTo>
                    <a:pt x="289" y="175"/>
                    <a:pt x="289" y="175"/>
                    <a:pt x="289" y="175"/>
                  </a:cubicBezTo>
                  <a:cubicBezTo>
                    <a:pt x="353" y="106"/>
                    <a:pt x="353" y="106"/>
                    <a:pt x="353" y="106"/>
                  </a:cubicBezTo>
                  <a:cubicBezTo>
                    <a:pt x="586" y="106"/>
                    <a:pt x="586" y="106"/>
                    <a:pt x="586" y="106"/>
                  </a:cubicBezTo>
                  <a:cubicBezTo>
                    <a:pt x="586" y="244"/>
                    <a:pt x="586" y="244"/>
                    <a:pt x="586" y="244"/>
                  </a:cubicBezTo>
                  <a:lnTo>
                    <a:pt x="353" y="244"/>
                  </a:lnTo>
                  <a:close/>
                  <a:moveTo>
                    <a:pt x="168" y="565"/>
                  </a:moveTo>
                  <a:cubicBezTo>
                    <a:pt x="47" y="496"/>
                    <a:pt x="47" y="496"/>
                    <a:pt x="47" y="496"/>
                  </a:cubicBezTo>
                  <a:cubicBezTo>
                    <a:pt x="168" y="427"/>
                    <a:pt x="168" y="427"/>
                    <a:pt x="168" y="427"/>
                  </a:cubicBezTo>
                  <a:cubicBezTo>
                    <a:pt x="586" y="427"/>
                    <a:pt x="586" y="427"/>
                    <a:pt x="586" y="427"/>
                  </a:cubicBezTo>
                  <a:cubicBezTo>
                    <a:pt x="586" y="565"/>
                    <a:pt x="586" y="565"/>
                    <a:pt x="586" y="565"/>
                  </a:cubicBezTo>
                  <a:lnTo>
                    <a:pt x="168" y="565"/>
                  </a:lnTo>
                  <a:close/>
                  <a:moveTo>
                    <a:pt x="920" y="533"/>
                  </a:moveTo>
                  <a:cubicBezTo>
                    <a:pt x="995" y="602"/>
                    <a:pt x="995" y="602"/>
                    <a:pt x="995" y="602"/>
                  </a:cubicBezTo>
                  <a:cubicBezTo>
                    <a:pt x="920" y="671"/>
                    <a:pt x="920" y="671"/>
                    <a:pt x="920" y="671"/>
                  </a:cubicBezTo>
                  <a:cubicBezTo>
                    <a:pt x="648" y="671"/>
                    <a:pt x="648" y="671"/>
                    <a:pt x="648" y="671"/>
                  </a:cubicBezTo>
                  <a:cubicBezTo>
                    <a:pt x="648" y="533"/>
                    <a:pt x="648" y="533"/>
                    <a:pt x="648" y="533"/>
                  </a:cubicBezTo>
                  <a:lnTo>
                    <a:pt x="920" y="533"/>
                  </a:lnTo>
                  <a:close/>
                  <a:moveTo>
                    <a:pt x="1066" y="328"/>
                  </a:moveTo>
                  <a:cubicBezTo>
                    <a:pt x="648" y="328"/>
                    <a:pt x="648" y="328"/>
                    <a:pt x="648" y="328"/>
                  </a:cubicBezTo>
                  <a:cubicBezTo>
                    <a:pt x="648" y="191"/>
                    <a:pt x="648" y="191"/>
                    <a:pt x="648" y="191"/>
                  </a:cubicBezTo>
                  <a:cubicBezTo>
                    <a:pt x="1066" y="191"/>
                    <a:pt x="1066" y="191"/>
                    <a:pt x="1066" y="191"/>
                  </a:cubicBezTo>
                  <a:cubicBezTo>
                    <a:pt x="1187" y="259"/>
                    <a:pt x="1187" y="259"/>
                    <a:pt x="1187" y="259"/>
                  </a:cubicBezTo>
                  <a:lnTo>
                    <a:pt x="1066" y="328"/>
                  </a:lnTo>
                  <a:close/>
                </a:path>
              </a:pathLst>
            </a:custGeom>
            <a:solidFill>
              <a:srgbClr val="183D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7442" name="组合 96"/>
          <p:cNvGrpSpPr>
            <a:grpSpLocks/>
          </p:cNvGrpSpPr>
          <p:nvPr/>
        </p:nvGrpSpPr>
        <p:grpSpPr bwMode="auto">
          <a:xfrm>
            <a:off x="3117850" y="3478213"/>
            <a:ext cx="806450" cy="696912"/>
            <a:chOff x="0" y="0"/>
            <a:chExt cx="806292" cy="695970"/>
          </a:xfrm>
        </p:grpSpPr>
        <p:grpSp>
          <p:nvGrpSpPr>
            <p:cNvPr id="15407" name="组合 33"/>
            <p:cNvGrpSpPr>
              <a:grpSpLocks/>
            </p:cNvGrpSpPr>
            <p:nvPr/>
          </p:nvGrpSpPr>
          <p:grpSpPr bwMode="auto">
            <a:xfrm>
              <a:off x="0" y="0"/>
              <a:ext cx="806292" cy="695970"/>
              <a:chOff x="0" y="0"/>
              <a:chExt cx="806292" cy="695970"/>
            </a:xfrm>
          </p:grpSpPr>
          <p:sp>
            <p:nvSpPr>
              <p:cNvPr id="15409" name="矩形 3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806292" cy="391582"/>
              </a:xfrm>
              <a:prstGeom prst="rect">
                <a:avLst/>
              </a:prstGeom>
              <a:solidFill>
                <a:schemeClr val="bg1">
                  <a:alpha val="79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pic>
            <p:nvPicPr>
              <p:cNvPr id="15410" name="组合 35"/>
              <p:cNvPicPr>
                <a:picLocks noChangeArrowheads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-2793" y="392216"/>
                <a:ext cx="810609" cy="3043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5408" name="Freeform 12"/>
            <p:cNvSpPr>
              <a:spLocks noEditPoints="1"/>
            </p:cNvSpPr>
            <p:nvPr/>
          </p:nvSpPr>
          <p:spPr bwMode="auto">
            <a:xfrm>
              <a:off x="217407" y="40332"/>
              <a:ext cx="371475" cy="330200"/>
            </a:xfrm>
            <a:custGeom>
              <a:avLst/>
              <a:gdLst>
                <a:gd name="T0" fmla="*/ 322251 w 1215"/>
                <a:gd name="T1" fmla="*/ 53810 h 1080"/>
                <a:gd name="T2" fmla="*/ 252542 w 1215"/>
                <a:gd name="T3" fmla="*/ 53810 h 1080"/>
                <a:gd name="T4" fmla="*/ 252542 w 1215"/>
                <a:gd name="T5" fmla="*/ 10089 h 1080"/>
                <a:gd name="T6" fmla="*/ 242452 w 1215"/>
                <a:gd name="T7" fmla="*/ 0 h 1080"/>
                <a:gd name="T8" fmla="*/ 128717 w 1215"/>
                <a:gd name="T9" fmla="*/ 0 h 1080"/>
                <a:gd name="T10" fmla="*/ 118933 w 1215"/>
                <a:gd name="T11" fmla="*/ 10089 h 1080"/>
                <a:gd name="T12" fmla="*/ 118933 w 1215"/>
                <a:gd name="T13" fmla="*/ 53810 h 1080"/>
                <a:gd name="T14" fmla="*/ 49224 w 1215"/>
                <a:gd name="T15" fmla="*/ 53810 h 1080"/>
                <a:gd name="T16" fmla="*/ 0 w 1215"/>
                <a:gd name="T17" fmla="*/ 103340 h 1080"/>
                <a:gd name="T18" fmla="*/ 0 w 1215"/>
                <a:gd name="T19" fmla="*/ 280976 h 1080"/>
                <a:gd name="T20" fmla="*/ 49224 w 1215"/>
                <a:gd name="T21" fmla="*/ 330200 h 1080"/>
                <a:gd name="T22" fmla="*/ 322251 w 1215"/>
                <a:gd name="T23" fmla="*/ 330200 h 1080"/>
                <a:gd name="T24" fmla="*/ 371475 w 1215"/>
                <a:gd name="T25" fmla="*/ 280976 h 1080"/>
                <a:gd name="T26" fmla="*/ 371475 w 1215"/>
                <a:gd name="T27" fmla="*/ 103340 h 1080"/>
                <a:gd name="T28" fmla="*/ 322251 w 1215"/>
                <a:gd name="T29" fmla="*/ 53810 h 1080"/>
                <a:gd name="T30" fmla="*/ 202400 w 1215"/>
                <a:gd name="T31" fmla="*/ 170298 h 1080"/>
                <a:gd name="T32" fmla="*/ 169075 w 1215"/>
                <a:gd name="T33" fmla="*/ 170298 h 1080"/>
                <a:gd name="T34" fmla="*/ 164183 w 1215"/>
                <a:gd name="T35" fmla="*/ 175495 h 1080"/>
                <a:gd name="T36" fmla="*/ 164183 w 1215"/>
                <a:gd name="T37" fmla="*/ 187113 h 1080"/>
                <a:gd name="T38" fmla="*/ 49224 w 1215"/>
                <a:gd name="T39" fmla="*/ 187113 h 1080"/>
                <a:gd name="T40" fmla="*/ 14676 w 1215"/>
                <a:gd name="T41" fmla="*/ 152565 h 1080"/>
                <a:gd name="T42" fmla="*/ 14676 w 1215"/>
                <a:gd name="T43" fmla="*/ 103340 h 1080"/>
                <a:gd name="T44" fmla="*/ 49224 w 1215"/>
                <a:gd name="T45" fmla="*/ 68792 h 1080"/>
                <a:gd name="T46" fmla="*/ 322251 w 1215"/>
                <a:gd name="T47" fmla="*/ 68792 h 1080"/>
                <a:gd name="T48" fmla="*/ 356799 w 1215"/>
                <a:gd name="T49" fmla="*/ 103340 h 1080"/>
                <a:gd name="T50" fmla="*/ 356799 w 1215"/>
                <a:gd name="T51" fmla="*/ 152565 h 1080"/>
                <a:gd name="T52" fmla="*/ 322251 w 1215"/>
                <a:gd name="T53" fmla="*/ 187113 h 1080"/>
                <a:gd name="T54" fmla="*/ 207292 w 1215"/>
                <a:gd name="T55" fmla="*/ 187113 h 1080"/>
                <a:gd name="T56" fmla="*/ 207292 w 1215"/>
                <a:gd name="T57" fmla="*/ 175495 h 1080"/>
                <a:gd name="T58" fmla="*/ 202400 w 1215"/>
                <a:gd name="T59" fmla="*/ 170298 h 1080"/>
                <a:gd name="T60" fmla="*/ 197509 w 1215"/>
                <a:gd name="T61" fmla="*/ 180387 h 1080"/>
                <a:gd name="T62" fmla="*/ 197509 w 1215"/>
                <a:gd name="T63" fmla="*/ 203623 h 1080"/>
                <a:gd name="T64" fmla="*/ 173966 w 1215"/>
                <a:gd name="T65" fmla="*/ 203623 h 1080"/>
                <a:gd name="T66" fmla="*/ 173966 w 1215"/>
                <a:gd name="T67" fmla="*/ 180387 h 1080"/>
                <a:gd name="T68" fmla="*/ 197509 w 1215"/>
                <a:gd name="T69" fmla="*/ 180387 h 1080"/>
                <a:gd name="T70" fmla="*/ 138806 w 1215"/>
                <a:gd name="T71" fmla="*/ 19873 h 1080"/>
                <a:gd name="T72" fmla="*/ 232669 w 1215"/>
                <a:gd name="T73" fmla="*/ 19873 h 1080"/>
                <a:gd name="T74" fmla="*/ 232669 w 1215"/>
                <a:gd name="T75" fmla="*/ 53810 h 1080"/>
                <a:gd name="T76" fmla="*/ 138806 w 1215"/>
                <a:gd name="T77" fmla="*/ 53810 h 1080"/>
                <a:gd name="T78" fmla="*/ 138806 w 1215"/>
                <a:gd name="T79" fmla="*/ 19873 h 1080"/>
                <a:gd name="T80" fmla="*/ 322251 w 1215"/>
                <a:gd name="T81" fmla="*/ 310633 h 1080"/>
                <a:gd name="T82" fmla="*/ 49224 w 1215"/>
                <a:gd name="T83" fmla="*/ 310633 h 1080"/>
                <a:gd name="T84" fmla="*/ 19567 w 1215"/>
                <a:gd name="T85" fmla="*/ 280976 h 1080"/>
                <a:gd name="T86" fmla="*/ 19567 w 1215"/>
                <a:gd name="T87" fmla="*/ 185279 h 1080"/>
                <a:gd name="T88" fmla="*/ 49224 w 1215"/>
                <a:gd name="T89" fmla="*/ 196897 h 1080"/>
                <a:gd name="T90" fmla="*/ 164183 w 1215"/>
                <a:gd name="T91" fmla="*/ 196897 h 1080"/>
                <a:gd name="T92" fmla="*/ 164183 w 1215"/>
                <a:gd name="T93" fmla="*/ 208821 h 1080"/>
                <a:gd name="T94" fmla="*/ 169075 w 1215"/>
                <a:gd name="T95" fmla="*/ 213713 h 1080"/>
                <a:gd name="T96" fmla="*/ 202400 w 1215"/>
                <a:gd name="T97" fmla="*/ 213713 h 1080"/>
                <a:gd name="T98" fmla="*/ 207292 w 1215"/>
                <a:gd name="T99" fmla="*/ 208821 h 1080"/>
                <a:gd name="T100" fmla="*/ 207292 w 1215"/>
                <a:gd name="T101" fmla="*/ 196897 h 1080"/>
                <a:gd name="T102" fmla="*/ 322251 w 1215"/>
                <a:gd name="T103" fmla="*/ 196897 h 1080"/>
                <a:gd name="T104" fmla="*/ 351908 w 1215"/>
                <a:gd name="T105" fmla="*/ 185279 h 1080"/>
                <a:gd name="T106" fmla="*/ 351908 w 1215"/>
                <a:gd name="T107" fmla="*/ 280976 h 1080"/>
                <a:gd name="T108" fmla="*/ 322251 w 1215"/>
                <a:gd name="T109" fmla="*/ 310633 h 108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15" h="1080">
                  <a:moveTo>
                    <a:pt x="1054" y="176"/>
                  </a:moveTo>
                  <a:cubicBezTo>
                    <a:pt x="826" y="176"/>
                    <a:pt x="826" y="176"/>
                    <a:pt x="826" y="176"/>
                  </a:cubicBezTo>
                  <a:cubicBezTo>
                    <a:pt x="826" y="33"/>
                    <a:pt x="826" y="33"/>
                    <a:pt x="826" y="33"/>
                  </a:cubicBezTo>
                  <a:cubicBezTo>
                    <a:pt x="826" y="15"/>
                    <a:pt x="811" y="0"/>
                    <a:pt x="793" y="0"/>
                  </a:cubicBezTo>
                  <a:cubicBezTo>
                    <a:pt x="421" y="0"/>
                    <a:pt x="421" y="0"/>
                    <a:pt x="421" y="0"/>
                  </a:cubicBezTo>
                  <a:cubicBezTo>
                    <a:pt x="404" y="0"/>
                    <a:pt x="389" y="15"/>
                    <a:pt x="389" y="33"/>
                  </a:cubicBezTo>
                  <a:cubicBezTo>
                    <a:pt x="389" y="176"/>
                    <a:pt x="389" y="176"/>
                    <a:pt x="389" y="176"/>
                  </a:cubicBezTo>
                  <a:cubicBezTo>
                    <a:pt x="161" y="176"/>
                    <a:pt x="161" y="176"/>
                    <a:pt x="161" y="176"/>
                  </a:cubicBezTo>
                  <a:cubicBezTo>
                    <a:pt x="72" y="176"/>
                    <a:pt x="0" y="248"/>
                    <a:pt x="0" y="338"/>
                  </a:cubicBezTo>
                  <a:cubicBezTo>
                    <a:pt x="0" y="919"/>
                    <a:pt x="0" y="919"/>
                    <a:pt x="0" y="919"/>
                  </a:cubicBezTo>
                  <a:cubicBezTo>
                    <a:pt x="0" y="1008"/>
                    <a:pt x="72" y="1080"/>
                    <a:pt x="161" y="1080"/>
                  </a:cubicBezTo>
                  <a:cubicBezTo>
                    <a:pt x="1054" y="1080"/>
                    <a:pt x="1054" y="1080"/>
                    <a:pt x="1054" y="1080"/>
                  </a:cubicBezTo>
                  <a:cubicBezTo>
                    <a:pt x="1143" y="1080"/>
                    <a:pt x="1215" y="1008"/>
                    <a:pt x="1215" y="919"/>
                  </a:cubicBezTo>
                  <a:cubicBezTo>
                    <a:pt x="1215" y="338"/>
                    <a:pt x="1215" y="338"/>
                    <a:pt x="1215" y="338"/>
                  </a:cubicBezTo>
                  <a:cubicBezTo>
                    <a:pt x="1215" y="248"/>
                    <a:pt x="1143" y="176"/>
                    <a:pt x="1054" y="176"/>
                  </a:cubicBezTo>
                  <a:close/>
                  <a:moveTo>
                    <a:pt x="662" y="557"/>
                  </a:moveTo>
                  <a:cubicBezTo>
                    <a:pt x="553" y="557"/>
                    <a:pt x="553" y="557"/>
                    <a:pt x="553" y="557"/>
                  </a:cubicBezTo>
                  <a:cubicBezTo>
                    <a:pt x="544" y="557"/>
                    <a:pt x="537" y="565"/>
                    <a:pt x="537" y="574"/>
                  </a:cubicBezTo>
                  <a:cubicBezTo>
                    <a:pt x="537" y="612"/>
                    <a:pt x="537" y="612"/>
                    <a:pt x="537" y="612"/>
                  </a:cubicBezTo>
                  <a:cubicBezTo>
                    <a:pt x="161" y="612"/>
                    <a:pt x="161" y="612"/>
                    <a:pt x="161" y="612"/>
                  </a:cubicBezTo>
                  <a:cubicBezTo>
                    <a:pt x="99" y="612"/>
                    <a:pt x="48" y="561"/>
                    <a:pt x="48" y="499"/>
                  </a:cubicBezTo>
                  <a:cubicBezTo>
                    <a:pt x="48" y="338"/>
                    <a:pt x="48" y="338"/>
                    <a:pt x="48" y="338"/>
                  </a:cubicBezTo>
                  <a:cubicBezTo>
                    <a:pt x="48" y="275"/>
                    <a:pt x="99" y="225"/>
                    <a:pt x="161" y="225"/>
                  </a:cubicBezTo>
                  <a:cubicBezTo>
                    <a:pt x="1054" y="225"/>
                    <a:pt x="1054" y="225"/>
                    <a:pt x="1054" y="225"/>
                  </a:cubicBezTo>
                  <a:cubicBezTo>
                    <a:pt x="1116" y="225"/>
                    <a:pt x="1167" y="275"/>
                    <a:pt x="1167" y="338"/>
                  </a:cubicBezTo>
                  <a:cubicBezTo>
                    <a:pt x="1167" y="499"/>
                    <a:pt x="1167" y="499"/>
                    <a:pt x="1167" y="499"/>
                  </a:cubicBezTo>
                  <a:cubicBezTo>
                    <a:pt x="1167" y="561"/>
                    <a:pt x="1116" y="612"/>
                    <a:pt x="1054" y="612"/>
                  </a:cubicBezTo>
                  <a:cubicBezTo>
                    <a:pt x="678" y="612"/>
                    <a:pt x="678" y="612"/>
                    <a:pt x="678" y="612"/>
                  </a:cubicBezTo>
                  <a:cubicBezTo>
                    <a:pt x="678" y="574"/>
                    <a:pt x="678" y="574"/>
                    <a:pt x="678" y="574"/>
                  </a:cubicBezTo>
                  <a:cubicBezTo>
                    <a:pt x="678" y="565"/>
                    <a:pt x="671" y="557"/>
                    <a:pt x="662" y="557"/>
                  </a:cubicBezTo>
                  <a:close/>
                  <a:moveTo>
                    <a:pt x="646" y="590"/>
                  </a:moveTo>
                  <a:cubicBezTo>
                    <a:pt x="646" y="666"/>
                    <a:pt x="646" y="666"/>
                    <a:pt x="646" y="666"/>
                  </a:cubicBezTo>
                  <a:cubicBezTo>
                    <a:pt x="569" y="666"/>
                    <a:pt x="569" y="666"/>
                    <a:pt x="569" y="666"/>
                  </a:cubicBezTo>
                  <a:cubicBezTo>
                    <a:pt x="569" y="590"/>
                    <a:pt x="569" y="590"/>
                    <a:pt x="569" y="590"/>
                  </a:cubicBezTo>
                  <a:lnTo>
                    <a:pt x="646" y="590"/>
                  </a:lnTo>
                  <a:close/>
                  <a:moveTo>
                    <a:pt x="454" y="65"/>
                  </a:moveTo>
                  <a:cubicBezTo>
                    <a:pt x="761" y="65"/>
                    <a:pt x="761" y="65"/>
                    <a:pt x="761" y="65"/>
                  </a:cubicBezTo>
                  <a:cubicBezTo>
                    <a:pt x="761" y="176"/>
                    <a:pt x="761" y="176"/>
                    <a:pt x="761" y="176"/>
                  </a:cubicBezTo>
                  <a:cubicBezTo>
                    <a:pt x="454" y="176"/>
                    <a:pt x="454" y="176"/>
                    <a:pt x="454" y="176"/>
                  </a:cubicBezTo>
                  <a:lnTo>
                    <a:pt x="454" y="65"/>
                  </a:lnTo>
                  <a:close/>
                  <a:moveTo>
                    <a:pt x="1054" y="1016"/>
                  </a:moveTo>
                  <a:cubicBezTo>
                    <a:pt x="161" y="1016"/>
                    <a:pt x="161" y="1016"/>
                    <a:pt x="161" y="1016"/>
                  </a:cubicBezTo>
                  <a:cubicBezTo>
                    <a:pt x="108" y="1016"/>
                    <a:pt x="64" y="972"/>
                    <a:pt x="64" y="919"/>
                  </a:cubicBezTo>
                  <a:cubicBezTo>
                    <a:pt x="64" y="606"/>
                    <a:pt x="64" y="606"/>
                    <a:pt x="64" y="606"/>
                  </a:cubicBezTo>
                  <a:cubicBezTo>
                    <a:pt x="90" y="630"/>
                    <a:pt x="124" y="644"/>
                    <a:pt x="161" y="644"/>
                  </a:cubicBezTo>
                  <a:cubicBezTo>
                    <a:pt x="537" y="644"/>
                    <a:pt x="537" y="644"/>
                    <a:pt x="537" y="644"/>
                  </a:cubicBezTo>
                  <a:cubicBezTo>
                    <a:pt x="537" y="683"/>
                    <a:pt x="537" y="683"/>
                    <a:pt x="537" y="683"/>
                  </a:cubicBezTo>
                  <a:cubicBezTo>
                    <a:pt x="537" y="692"/>
                    <a:pt x="544" y="699"/>
                    <a:pt x="553" y="699"/>
                  </a:cubicBezTo>
                  <a:cubicBezTo>
                    <a:pt x="662" y="699"/>
                    <a:pt x="662" y="699"/>
                    <a:pt x="662" y="699"/>
                  </a:cubicBezTo>
                  <a:cubicBezTo>
                    <a:pt x="671" y="699"/>
                    <a:pt x="678" y="692"/>
                    <a:pt x="678" y="683"/>
                  </a:cubicBezTo>
                  <a:cubicBezTo>
                    <a:pt x="678" y="644"/>
                    <a:pt x="678" y="644"/>
                    <a:pt x="678" y="644"/>
                  </a:cubicBezTo>
                  <a:cubicBezTo>
                    <a:pt x="1054" y="644"/>
                    <a:pt x="1054" y="644"/>
                    <a:pt x="1054" y="644"/>
                  </a:cubicBezTo>
                  <a:cubicBezTo>
                    <a:pt x="1091" y="644"/>
                    <a:pt x="1125" y="630"/>
                    <a:pt x="1151" y="606"/>
                  </a:cubicBezTo>
                  <a:cubicBezTo>
                    <a:pt x="1151" y="919"/>
                    <a:pt x="1151" y="919"/>
                    <a:pt x="1151" y="919"/>
                  </a:cubicBezTo>
                  <a:cubicBezTo>
                    <a:pt x="1151" y="972"/>
                    <a:pt x="1107" y="1016"/>
                    <a:pt x="1054" y="1016"/>
                  </a:cubicBezTo>
                  <a:close/>
                </a:path>
              </a:pathLst>
            </a:custGeom>
            <a:solidFill>
              <a:srgbClr val="183D6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5403" name="组合 68"/>
          <p:cNvGrpSpPr>
            <a:grpSpLocks/>
          </p:cNvGrpSpPr>
          <p:nvPr/>
        </p:nvGrpSpPr>
        <p:grpSpPr bwMode="auto">
          <a:xfrm>
            <a:off x="1585913" y="5151438"/>
            <a:ext cx="433422" cy="376232"/>
            <a:chOff x="0" y="0"/>
            <a:chExt cx="433388" cy="376237"/>
          </a:xfrm>
        </p:grpSpPr>
        <p:sp>
          <p:nvSpPr>
            <p:cNvPr id="15405" name="矩形 65"/>
            <p:cNvSpPr>
              <a:spLocks noChangeArrowheads="1"/>
            </p:cNvSpPr>
            <p:nvPr/>
          </p:nvSpPr>
          <p:spPr bwMode="auto">
            <a:xfrm>
              <a:off x="28573" y="0"/>
              <a:ext cx="376207" cy="376242"/>
            </a:xfrm>
            <a:prstGeom prst="rect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406" name="文本框 67"/>
            <p:cNvSpPr txBox="1">
              <a:spLocks noChangeArrowheads="1"/>
            </p:cNvSpPr>
            <p:nvPr/>
          </p:nvSpPr>
          <p:spPr bwMode="auto">
            <a:xfrm>
              <a:off x="0" y="25220"/>
              <a:ext cx="43338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16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01</a:t>
              </a:r>
              <a:endParaRPr lang="zh-CN" altLang="en-US" sz="16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7452" name="矩形 71"/>
          <p:cNvSpPr>
            <a:spLocks noChangeArrowheads="1"/>
          </p:cNvSpPr>
          <p:nvPr/>
        </p:nvSpPr>
        <p:spPr bwMode="auto">
          <a:xfrm>
            <a:off x="1271588" y="5654675"/>
            <a:ext cx="19081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/>
            <a:r>
              <a:rPr lang="zh-CN" altLang="en-US" dirty="0" smtClean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充分利用网络资源</a:t>
            </a:r>
            <a:endParaRPr lang="zh-CN" altLang="en-US" dirty="0">
              <a:solidFill>
                <a:srgbClr val="FFFFFF"/>
              </a:solidFill>
              <a:latin typeface="幼圆" panose="02010509060101010101" pitchFamily="49" charset="-122"/>
              <a:ea typeface="幼圆" panose="02010509060101010101" pitchFamily="49" charset="-122"/>
              <a:cs typeface="Arial" pitchFamily="34" charset="0"/>
            </a:endParaRPr>
          </a:p>
        </p:txBody>
      </p:sp>
      <p:grpSp>
        <p:nvGrpSpPr>
          <p:cNvPr id="15399" name="组合 76"/>
          <p:cNvGrpSpPr>
            <a:grpSpLocks/>
          </p:cNvGrpSpPr>
          <p:nvPr/>
        </p:nvGrpSpPr>
        <p:grpSpPr bwMode="auto">
          <a:xfrm>
            <a:off x="4519613" y="4459288"/>
            <a:ext cx="433422" cy="376232"/>
            <a:chOff x="0" y="0"/>
            <a:chExt cx="433388" cy="376237"/>
          </a:xfrm>
        </p:grpSpPr>
        <p:sp>
          <p:nvSpPr>
            <p:cNvPr id="15401" name="矩形 78"/>
            <p:cNvSpPr>
              <a:spLocks noChangeArrowheads="1"/>
            </p:cNvSpPr>
            <p:nvPr/>
          </p:nvSpPr>
          <p:spPr bwMode="auto">
            <a:xfrm>
              <a:off x="28573" y="0"/>
              <a:ext cx="376207" cy="376242"/>
            </a:xfrm>
            <a:prstGeom prst="rect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402" name="文本框 79"/>
            <p:cNvSpPr txBox="1">
              <a:spLocks noChangeArrowheads="1"/>
            </p:cNvSpPr>
            <p:nvPr/>
          </p:nvSpPr>
          <p:spPr bwMode="auto">
            <a:xfrm>
              <a:off x="0" y="25220"/>
              <a:ext cx="43338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16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02</a:t>
              </a:r>
              <a:endParaRPr lang="zh-CN" altLang="en-US" sz="16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7458" name="矩形 75"/>
          <p:cNvSpPr>
            <a:spLocks noChangeArrowheads="1"/>
          </p:cNvSpPr>
          <p:nvPr/>
        </p:nvSpPr>
        <p:spPr bwMode="auto">
          <a:xfrm>
            <a:off x="4205288" y="4962525"/>
            <a:ext cx="1909762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/>
            <a:r>
              <a:rPr lang="zh-CN" altLang="en-US" sz="1600" dirty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时间</a:t>
            </a:r>
            <a:r>
              <a:rPr lang="zh-CN" altLang="en-US" sz="1600" dirty="0" smtClean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进度合理安排</a:t>
            </a:r>
            <a:endParaRPr lang="zh-CN" altLang="en-US" sz="1000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5395" name="组合 83"/>
          <p:cNvGrpSpPr>
            <a:grpSpLocks/>
          </p:cNvGrpSpPr>
          <p:nvPr/>
        </p:nvGrpSpPr>
        <p:grpSpPr bwMode="auto">
          <a:xfrm>
            <a:off x="7405688" y="2886075"/>
            <a:ext cx="433422" cy="376233"/>
            <a:chOff x="0" y="0"/>
            <a:chExt cx="433388" cy="376237"/>
          </a:xfrm>
        </p:grpSpPr>
        <p:sp>
          <p:nvSpPr>
            <p:cNvPr id="15397" name="矩形 85"/>
            <p:cNvSpPr>
              <a:spLocks noChangeArrowheads="1"/>
            </p:cNvSpPr>
            <p:nvPr/>
          </p:nvSpPr>
          <p:spPr bwMode="auto">
            <a:xfrm>
              <a:off x="28573" y="0"/>
              <a:ext cx="376207" cy="376242"/>
            </a:xfrm>
            <a:prstGeom prst="rect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98" name="文本框 86"/>
            <p:cNvSpPr txBox="1">
              <a:spLocks noChangeArrowheads="1"/>
            </p:cNvSpPr>
            <p:nvPr/>
          </p:nvSpPr>
          <p:spPr bwMode="auto">
            <a:xfrm>
              <a:off x="0" y="25220"/>
              <a:ext cx="43338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16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03</a:t>
              </a:r>
              <a:endParaRPr lang="zh-CN" altLang="en-US" sz="16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7464" name="矩形 82"/>
          <p:cNvSpPr>
            <a:spLocks noChangeArrowheads="1"/>
          </p:cNvSpPr>
          <p:nvPr/>
        </p:nvSpPr>
        <p:spPr bwMode="auto">
          <a:xfrm>
            <a:off x="7091363" y="3389313"/>
            <a:ext cx="19081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/>
            <a:r>
              <a:rPr lang="zh-CN" altLang="en-US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多</a:t>
            </a:r>
            <a:r>
              <a:rPr lang="zh-CN" altLang="en-US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沟通和交流</a:t>
            </a:r>
            <a:endParaRPr lang="zh-CN" altLang="en-US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  <a:cs typeface="Arial" pitchFamily="34" charset="0"/>
            </a:endParaRPr>
          </a:p>
        </p:txBody>
      </p:sp>
      <p:grpSp>
        <p:nvGrpSpPr>
          <p:cNvPr id="15391" name="组合 90"/>
          <p:cNvGrpSpPr>
            <a:grpSpLocks/>
          </p:cNvGrpSpPr>
          <p:nvPr/>
        </p:nvGrpSpPr>
        <p:grpSpPr bwMode="auto">
          <a:xfrm>
            <a:off x="10236200" y="2368550"/>
            <a:ext cx="433422" cy="376233"/>
            <a:chOff x="0" y="0"/>
            <a:chExt cx="433388" cy="376237"/>
          </a:xfrm>
        </p:grpSpPr>
        <p:sp>
          <p:nvSpPr>
            <p:cNvPr id="15393" name="矩形 92"/>
            <p:cNvSpPr>
              <a:spLocks noChangeArrowheads="1"/>
            </p:cNvSpPr>
            <p:nvPr/>
          </p:nvSpPr>
          <p:spPr bwMode="auto">
            <a:xfrm>
              <a:off x="28573" y="0"/>
              <a:ext cx="376208" cy="376242"/>
            </a:xfrm>
            <a:prstGeom prst="rect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5394" name="文本框 93"/>
            <p:cNvSpPr txBox="1">
              <a:spLocks noChangeArrowheads="1"/>
            </p:cNvSpPr>
            <p:nvPr/>
          </p:nvSpPr>
          <p:spPr bwMode="auto">
            <a:xfrm>
              <a:off x="0" y="25220"/>
              <a:ext cx="433388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16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04</a:t>
              </a:r>
              <a:endParaRPr lang="zh-CN" altLang="en-US" sz="16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17470" name="矩形 89"/>
          <p:cNvSpPr>
            <a:spLocks noChangeArrowheads="1"/>
          </p:cNvSpPr>
          <p:nvPr/>
        </p:nvSpPr>
        <p:spPr bwMode="auto">
          <a:xfrm>
            <a:off x="9921875" y="2871788"/>
            <a:ext cx="190976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/>
            <a:r>
              <a:rPr lang="zh-CN" altLang="en-US" dirty="0" smtClean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一直都能改进，</a:t>
            </a:r>
            <a:r>
              <a:rPr lang="en-US" altLang="zh-CN" dirty="0" err="1" smtClean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ddl</a:t>
            </a:r>
            <a:r>
              <a:rPr lang="zh-CN" altLang="en-US" smtClean="0">
                <a:solidFill>
                  <a:srgbClr val="FFFFFF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是生产力</a:t>
            </a:r>
            <a:endParaRPr lang="zh-CN" altLang="en-US" dirty="0">
              <a:solidFill>
                <a:srgbClr val="FFFFFF"/>
              </a:solidFill>
              <a:latin typeface="幼圆" panose="02010509060101010101" pitchFamily="49" charset="-122"/>
              <a:ea typeface="幼圆" panose="02010509060101010101" pitchFamily="49" charset="-122"/>
              <a:cs typeface="Arial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23358" y="404813"/>
            <a:ext cx="25469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作业感想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4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4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4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7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7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4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4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74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74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4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7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7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4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4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5500"/>
                            </p:stCondLst>
                            <p:childTnLst>
                              <p:par>
                                <p:cTn id="5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74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74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74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7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7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7000"/>
                            </p:stCondLst>
                            <p:childTnLst>
                              <p:par>
                                <p:cTn id="7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7500"/>
                            </p:stCondLst>
                            <p:childTnLst>
                              <p:par>
                                <p:cTn id="7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7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7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7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74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74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74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8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7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90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7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9" grpId="0" animBg="1" autoUpdateAnimBg="0"/>
      <p:bldP spid="17420" grpId="0" animBg="1" autoUpdateAnimBg="0"/>
      <p:bldP spid="17421" grpId="0" animBg="1" autoUpdateAnimBg="0"/>
      <p:bldP spid="17422" grpId="0" animBg="1" autoUpdateAnimBg="0"/>
      <p:bldP spid="17423" grpId="0" animBg="1"/>
      <p:bldP spid="17424" grpId="0" animBg="1"/>
      <p:bldP spid="17425" grpId="0" animBg="1"/>
      <p:bldP spid="17426" grpId="0" animBg="1"/>
      <p:bldP spid="17452" grpId="0" autoUpdateAnimBg="0"/>
      <p:bldP spid="17458" grpId="0" autoUpdateAnimBg="0"/>
      <p:bldP spid="17464" grpId="0" autoUpdateAnimBg="0"/>
      <p:bldP spid="17470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矩形 16"/>
          <p:cNvSpPr>
            <a:spLocks/>
          </p:cNvSpPr>
          <p:nvPr/>
        </p:nvSpPr>
        <p:spPr bwMode="auto">
          <a:xfrm>
            <a:off x="8551863" y="1504950"/>
            <a:ext cx="4860925" cy="5353050"/>
          </a:xfrm>
          <a:custGeom>
            <a:avLst/>
            <a:gdLst>
              <a:gd name="T0" fmla="*/ 5943600 w 6267450"/>
              <a:gd name="T1" fmla="*/ 0 h 6903089"/>
              <a:gd name="T2" fmla="*/ 6267450 w 6267450"/>
              <a:gd name="T3" fmla="*/ 19050 h 6903089"/>
              <a:gd name="T4" fmla="*/ 2533650 w 6267450"/>
              <a:gd name="T5" fmla="*/ 6903089 h 6903089"/>
              <a:gd name="T6" fmla="*/ 0 w 6267450"/>
              <a:gd name="T7" fmla="*/ 6903089 h 6903089"/>
              <a:gd name="T8" fmla="*/ 5943600 w 6267450"/>
              <a:gd name="T9" fmla="*/ 0 h 69030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67450" h="6903089">
                <a:moveTo>
                  <a:pt x="5943600" y="0"/>
                </a:moveTo>
                <a:lnTo>
                  <a:pt x="6267450" y="19050"/>
                </a:lnTo>
                <a:lnTo>
                  <a:pt x="2533650" y="6903089"/>
                </a:lnTo>
                <a:lnTo>
                  <a:pt x="0" y="6903089"/>
                </a:lnTo>
                <a:lnTo>
                  <a:pt x="59436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32001">
                <a:srgbClr val="D7D7D7">
                  <a:alpha val="9280"/>
                </a:srgbClr>
              </a:gs>
              <a:gs pos="80000">
                <a:srgbClr val="D7D7D7">
                  <a:alpha val="23199"/>
                </a:srgbClr>
              </a:gs>
              <a:gs pos="100000">
                <a:srgbClr val="E4E4E4">
                  <a:alpha val="2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25603" name="等腰三角形 4"/>
          <p:cNvSpPr>
            <a:spLocks noChangeArrowheads="1"/>
          </p:cNvSpPr>
          <p:nvPr/>
        </p:nvSpPr>
        <p:spPr bwMode="auto">
          <a:xfrm rot="-2751984">
            <a:off x="-52387" y="5568950"/>
            <a:ext cx="1447800" cy="495300"/>
          </a:xfrm>
          <a:prstGeom prst="triangle">
            <a:avLst>
              <a:gd name="adj" fmla="val 65787"/>
            </a:avLst>
          </a:pr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06" name="矩形 16"/>
          <p:cNvSpPr>
            <a:spLocks/>
          </p:cNvSpPr>
          <p:nvPr/>
        </p:nvSpPr>
        <p:spPr bwMode="auto">
          <a:xfrm flipH="1">
            <a:off x="-388938" y="-12700"/>
            <a:ext cx="3981451" cy="6883400"/>
          </a:xfrm>
          <a:custGeom>
            <a:avLst/>
            <a:gdLst>
              <a:gd name="T0" fmla="*/ 2933700 w 3981450"/>
              <a:gd name="T1" fmla="*/ 0 h 6884039"/>
              <a:gd name="T2" fmla="*/ 3981450 w 3981450"/>
              <a:gd name="T3" fmla="*/ 628650 h 6884039"/>
              <a:gd name="T4" fmla="*/ 2209800 w 3981450"/>
              <a:gd name="T5" fmla="*/ 4464689 h 6884039"/>
              <a:gd name="T6" fmla="*/ 0 w 3981450"/>
              <a:gd name="T7" fmla="*/ 6884039 h 6884039"/>
              <a:gd name="T8" fmla="*/ 2933700 w 3981450"/>
              <a:gd name="T9" fmla="*/ 0 h 6884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81450" h="6884039">
                <a:moveTo>
                  <a:pt x="2933700" y="0"/>
                </a:moveTo>
                <a:lnTo>
                  <a:pt x="3981450" y="628650"/>
                </a:lnTo>
                <a:lnTo>
                  <a:pt x="2209800" y="4464689"/>
                </a:lnTo>
                <a:lnTo>
                  <a:pt x="0" y="6884039"/>
                </a:lnTo>
                <a:lnTo>
                  <a:pt x="29337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46001">
                <a:srgbClr val="D7D7D7">
                  <a:alpha val="8740"/>
                </a:srgbClr>
              </a:gs>
              <a:gs pos="80000">
                <a:srgbClr val="D7D7D7">
                  <a:alpha val="15199"/>
                </a:srgbClr>
              </a:gs>
              <a:gs pos="100000">
                <a:srgbClr val="E4E4E4">
                  <a:alpha val="1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25607" name="等腰三角形 6"/>
          <p:cNvSpPr>
            <a:spLocks noChangeArrowheads="1"/>
          </p:cNvSpPr>
          <p:nvPr/>
        </p:nvSpPr>
        <p:spPr bwMode="auto">
          <a:xfrm rot="1831200">
            <a:off x="11387138" y="1468438"/>
            <a:ext cx="1035050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5616" name="图片 2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5063" y="525463"/>
            <a:ext cx="8350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18" name="等腰三角形 8"/>
          <p:cNvSpPr>
            <a:spLocks noChangeArrowheads="1"/>
          </p:cNvSpPr>
          <p:nvPr/>
        </p:nvSpPr>
        <p:spPr bwMode="auto">
          <a:xfrm rot="10359249">
            <a:off x="1965325" y="3281363"/>
            <a:ext cx="339725" cy="446087"/>
          </a:xfrm>
          <a:prstGeom prst="triangle">
            <a:avLst>
              <a:gd name="adj" fmla="val 83981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19" name="等腰三角形 15"/>
          <p:cNvSpPr>
            <a:spLocks noChangeArrowheads="1"/>
          </p:cNvSpPr>
          <p:nvPr/>
        </p:nvSpPr>
        <p:spPr bwMode="auto">
          <a:xfrm rot="1831200">
            <a:off x="-368300" y="1052513"/>
            <a:ext cx="1035050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1" name="图片 3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5" y="994229"/>
            <a:ext cx="5662614" cy="4346121"/>
          </a:xfrm>
          <a:prstGeom prst="rect">
            <a:avLst/>
          </a:prstGeom>
          <a:noFill/>
          <a:ln>
            <a:noFill/>
          </a:ln>
          <a:effectLst>
            <a:outerShdw dist="38100" dir="2700000" algn="ctr" rotWithShape="0">
              <a:srgbClr val="000000">
                <a:alpha val="20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等腰三角形 9"/>
          <p:cNvSpPr>
            <a:spLocks noChangeArrowheads="1"/>
          </p:cNvSpPr>
          <p:nvPr/>
        </p:nvSpPr>
        <p:spPr bwMode="auto">
          <a:xfrm rot="-3362199">
            <a:off x="10520363" y="3857625"/>
            <a:ext cx="306387" cy="163513"/>
          </a:xfrm>
          <a:prstGeom prst="triangle">
            <a:avLst>
              <a:gd name="adj" fmla="val 89630"/>
            </a:avLst>
          </a:pr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3" name="等腰三角形 14"/>
          <p:cNvSpPr>
            <a:spLocks noChangeArrowheads="1"/>
          </p:cNvSpPr>
          <p:nvPr/>
        </p:nvSpPr>
        <p:spPr bwMode="auto">
          <a:xfrm rot="-1766089">
            <a:off x="9899650" y="2236788"/>
            <a:ext cx="246063" cy="196850"/>
          </a:xfrm>
          <a:prstGeom prst="triangle">
            <a:avLst>
              <a:gd name="adj" fmla="val 89630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4" name="矩形 19"/>
          <p:cNvSpPr>
            <a:spLocks noChangeArrowheads="1"/>
          </p:cNvSpPr>
          <p:nvPr/>
        </p:nvSpPr>
        <p:spPr bwMode="auto">
          <a:xfrm>
            <a:off x="3456780" y="1578769"/>
            <a:ext cx="5470524" cy="1892300"/>
          </a:xfrm>
          <a:prstGeom prst="rect">
            <a:avLst/>
          </a:prstGeom>
          <a:noFill/>
          <a:ln w="12700">
            <a:solidFill>
              <a:schemeClr val="bg1">
                <a:alpha val="50195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r>
              <a:rPr lang="zh-CN" altLang="en-US" sz="5400" dirty="0">
                <a:solidFill>
                  <a:schemeClr val="bg1"/>
                </a:solidFill>
              </a:rPr>
              <a:t>谢谢观看</a:t>
            </a:r>
          </a:p>
        </p:txBody>
      </p:sp>
      <p:sp>
        <p:nvSpPr>
          <p:cNvPr id="27" name="矩形 24"/>
          <p:cNvSpPr>
            <a:spLocks noChangeArrowheads="1"/>
          </p:cNvSpPr>
          <p:nvPr/>
        </p:nvSpPr>
        <p:spPr bwMode="auto">
          <a:xfrm>
            <a:off x="3840163" y="4648199"/>
            <a:ext cx="45116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zh-CN" altLang="en-US" sz="2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马倩倩</a:t>
            </a:r>
            <a:r>
              <a:rPr lang="en-US" altLang="zh-CN" sz="2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_</a:t>
            </a:r>
            <a:r>
              <a:rPr lang="zh-CN" altLang="en-US" sz="2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电商</a:t>
            </a:r>
            <a:r>
              <a:rPr lang="en-US" altLang="zh-CN" sz="24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15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pic>
        <p:nvPicPr>
          <p:cNvPr id="28" name="图片 3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7575" y="4164013"/>
            <a:ext cx="219075" cy="22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52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500"/>
                            </p:stCondLst>
                            <p:childTnLst>
                              <p:par>
                                <p:cTn id="6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 animBg="1" autoUpdateAnimBg="0"/>
      <p:bldP spid="25607" grpId="0" animBg="1" autoUpdateAnimBg="0"/>
      <p:bldP spid="25618" grpId="0" animBg="1" autoUpdateAnimBg="0"/>
      <p:bldP spid="25619" grpId="0" animBg="1" autoUpdateAnimBg="0"/>
      <p:bldP spid="22" grpId="0" animBg="1" autoUpdateAnimBg="0"/>
      <p:bldP spid="23" grpId="0" animBg="1" autoUpdateAnimBg="0"/>
      <p:bldP spid="27" grpId="0" autoUpdateAnimBg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组合 79"/>
          <p:cNvGrpSpPr>
            <a:grpSpLocks/>
          </p:cNvGrpSpPr>
          <p:nvPr/>
        </p:nvGrpSpPr>
        <p:grpSpPr bwMode="auto">
          <a:xfrm>
            <a:off x="30163" y="2029618"/>
            <a:ext cx="12192000" cy="2949575"/>
            <a:chOff x="0" y="0"/>
            <a:chExt cx="12192001" cy="2949678"/>
          </a:xfrm>
        </p:grpSpPr>
        <p:sp>
          <p:nvSpPr>
            <p:cNvPr id="3120" name="矩形 19"/>
            <p:cNvSpPr>
              <a:spLocks noChangeArrowheads="1"/>
            </p:cNvSpPr>
            <p:nvPr/>
          </p:nvSpPr>
          <p:spPr bwMode="auto">
            <a:xfrm>
              <a:off x="0" y="0"/>
              <a:ext cx="12192001" cy="2949678"/>
            </a:xfrm>
            <a:prstGeom prst="rect">
              <a:avLst/>
            </a:prstGeom>
            <a:blipFill dpi="0" rotWithShape="1">
              <a:blip r:embed="rId3"/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3121" name="组合 78"/>
            <p:cNvGrpSpPr>
              <a:grpSpLocks/>
            </p:cNvGrpSpPr>
            <p:nvPr/>
          </p:nvGrpSpPr>
          <p:grpSpPr bwMode="auto">
            <a:xfrm>
              <a:off x="0" y="0"/>
              <a:ext cx="12192000" cy="2949678"/>
              <a:chOff x="0" y="0"/>
              <a:chExt cx="12192000" cy="2949678"/>
            </a:xfrm>
          </p:grpSpPr>
          <p:sp>
            <p:nvSpPr>
              <p:cNvPr id="3122" name="矩形 2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2192001" cy="2949678"/>
              </a:xfrm>
              <a:prstGeom prst="rect">
                <a:avLst/>
              </a:prstGeom>
              <a:solidFill>
                <a:schemeClr val="bg1">
                  <a:alpha val="14902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123" name="直接连接符 3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12192001" cy="0"/>
              </a:xfrm>
              <a:prstGeom prst="line">
                <a:avLst/>
              </a:prstGeom>
              <a:noFill/>
              <a:ln w="6350">
                <a:solidFill>
                  <a:schemeClr val="bg1">
                    <a:alpha val="50195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124" name="直接连接符 31"/>
              <p:cNvCxnSpPr>
                <a:cxnSpLocks noChangeShapeType="1"/>
              </p:cNvCxnSpPr>
              <p:nvPr/>
            </p:nvCxnSpPr>
            <p:spPr bwMode="auto">
              <a:xfrm>
                <a:off x="0" y="2949678"/>
                <a:ext cx="12192001" cy="0"/>
              </a:xfrm>
              <a:prstGeom prst="line">
                <a:avLst/>
              </a:prstGeom>
              <a:noFill/>
              <a:ln w="6350">
                <a:solidFill>
                  <a:schemeClr val="bg1">
                    <a:alpha val="50195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grpSp>
        <p:nvGrpSpPr>
          <p:cNvPr id="3075" name="组合 40"/>
          <p:cNvGrpSpPr>
            <a:grpSpLocks/>
          </p:cNvGrpSpPr>
          <p:nvPr/>
        </p:nvGrpSpPr>
        <p:grpSpPr bwMode="auto">
          <a:xfrm>
            <a:off x="-136525" y="474663"/>
            <a:ext cx="12411075" cy="5784850"/>
            <a:chOff x="0" y="0"/>
            <a:chExt cx="12410868" cy="5784745"/>
          </a:xfrm>
        </p:grpSpPr>
        <p:sp>
          <p:nvSpPr>
            <p:cNvPr id="3113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114" name="等腰三角形 34"/>
            <p:cNvSpPr>
              <a:spLocks noChangeArrowheads="1"/>
            </p:cNvSpPr>
            <p:nvPr/>
          </p:nvSpPr>
          <p:spPr bwMode="auto">
            <a:xfrm rot="-3362199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115" name="等腰三角形 35"/>
            <p:cNvSpPr>
              <a:spLocks noChangeArrowheads="1"/>
            </p:cNvSpPr>
            <p:nvPr/>
          </p:nvSpPr>
          <p:spPr bwMode="auto">
            <a:xfrm rot="-1766089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3116" name="图片 36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117" name="等腰三角形 37"/>
            <p:cNvSpPr>
              <a:spLocks noChangeArrowheads="1"/>
            </p:cNvSpPr>
            <p:nvPr/>
          </p:nvSpPr>
          <p:spPr bwMode="auto">
            <a:xfrm rot="-2751984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118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119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5136" name="文本框 22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7" name="文本框 23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8" y="1481138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38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40" name="直接连接符 42"/>
          <p:cNvCxnSpPr>
            <a:cxnSpLocks noChangeShapeType="1"/>
          </p:cNvCxnSpPr>
          <p:nvPr/>
        </p:nvCxnSpPr>
        <p:spPr bwMode="auto">
          <a:xfrm>
            <a:off x="-84138" y="3148013"/>
            <a:ext cx="1824038" cy="6482"/>
          </a:xfrm>
          <a:prstGeom prst="line">
            <a:avLst/>
          </a:prstGeom>
          <a:noFill/>
          <a:ln w="12700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41" name="弧形 43"/>
          <p:cNvSpPr>
            <a:spLocks/>
          </p:cNvSpPr>
          <p:nvPr/>
        </p:nvSpPr>
        <p:spPr bwMode="auto">
          <a:xfrm>
            <a:off x="1739900" y="2414588"/>
            <a:ext cx="1481138" cy="1479550"/>
          </a:xfrm>
          <a:custGeom>
            <a:avLst/>
            <a:gdLst>
              <a:gd name="T0" fmla="*/ 0 w 1481138"/>
              <a:gd name="T1" fmla="*/ 739774 h 1479550"/>
              <a:gd name="T2" fmla="*/ 740569 w 1481138"/>
              <a:gd name="T3" fmla="*/ 0 h 1479550"/>
              <a:gd name="T4" fmla="*/ 1481138 w 1481138"/>
              <a:gd name="T5" fmla="*/ 739775 h 1479550"/>
              <a:gd name="T6" fmla="*/ 740569 w 1481138"/>
              <a:gd name="T7" fmla="*/ 739775 h 1479550"/>
              <a:gd name="T8" fmla="*/ 0 w 1481138"/>
              <a:gd name="T9" fmla="*/ 739774 h 1479550"/>
              <a:gd name="T10" fmla="*/ 0 w 1481138"/>
              <a:gd name="T11" fmla="*/ 739774 h 1479550"/>
              <a:gd name="T12" fmla="*/ 740569 w 1481138"/>
              <a:gd name="T13" fmla="*/ 0 h 1479550"/>
              <a:gd name="T14" fmla="*/ 1481138 w 1481138"/>
              <a:gd name="T15" fmla="*/ 739775 h 147955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481138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8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5142" name="弧形 44"/>
          <p:cNvSpPr>
            <a:spLocks/>
          </p:cNvSpPr>
          <p:nvPr/>
        </p:nvSpPr>
        <p:spPr bwMode="auto">
          <a:xfrm>
            <a:off x="5094288" y="2414588"/>
            <a:ext cx="1481137" cy="1479550"/>
          </a:xfrm>
          <a:custGeom>
            <a:avLst/>
            <a:gdLst>
              <a:gd name="T0" fmla="*/ 0 w 1481137"/>
              <a:gd name="T1" fmla="*/ 739774 h 1479550"/>
              <a:gd name="T2" fmla="*/ 740569 w 1481137"/>
              <a:gd name="T3" fmla="*/ 0 h 1479550"/>
              <a:gd name="T4" fmla="*/ 1481138 w 1481137"/>
              <a:gd name="T5" fmla="*/ 739775 h 1479550"/>
              <a:gd name="T6" fmla="*/ 740569 w 1481137"/>
              <a:gd name="T7" fmla="*/ 739775 h 1479550"/>
              <a:gd name="T8" fmla="*/ 0 w 1481137"/>
              <a:gd name="T9" fmla="*/ 739774 h 1479550"/>
              <a:gd name="T10" fmla="*/ 0 w 1481137"/>
              <a:gd name="T11" fmla="*/ 739774 h 1479550"/>
              <a:gd name="T12" fmla="*/ 740569 w 1481137"/>
              <a:gd name="T13" fmla="*/ 0 h 1479550"/>
              <a:gd name="T14" fmla="*/ 1481138 w 1481137"/>
              <a:gd name="T15" fmla="*/ 739775 h 147955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481137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7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5143" name="弧形 45"/>
          <p:cNvSpPr>
            <a:spLocks/>
          </p:cNvSpPr>
          <p:nvPr/>
        </p:nvSpPr>
        <p:spPr bwMode="auto">
          <a:xfrm>
            <a:off x="8135144" y="2414720"/>
            <a:ext cx="1481137" cy="1479550"/>
          </a:xfrm>
          <a:custGeom>
            <a:avLst/>
            <a:gdLst>
              <a:gd name="T0" fmla="*/ 0 w 1481137"/>
              <a:gd name="T1" fmla="*/ 739774 h 1479550"/>
              <a:gd name="T2" fmla="*/ 740569 w 1481137"/>
              <a:gd name="T3" fmla="*/ 0 h 1479550"/>
              <a:gd name="T4" fmla="*/ 1481138 w 1481137"/>
              <a:gd name="T5" fmla="*/ 739775 h 1479550"/>
              <a:gd name="T6" fmla="*/ 740569 w 1481137"/>
              <a:gd name="T7" fmla="*/ 739775 h 1479550"/>
              <a:gd name="T8" fmla="*/ 0 w 1481137"/>
              <a:gd name="T9" fmla="*/ 739774 h 1479550"/>
              <a:gd name="T10" fmla="*/ 0 w 1481137"/>
              <a:gd name="T11" fmla="*/ 739774 h 1479550"/>
              <a:gd name="T12" fmla="*/ 740569 w 1481137"/>
              <a:gd name="T13" fmla="*/ 0 h 1479550"/>
              <a:gd name="T14" fmla="*/ 1481138 w 1481137"/>
              <a:gd name="T15" fmla="*/ 739775 h 147955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1481137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7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5145" name="直接连接符 47"/>
          <p:cNvCxnSpPr>
            <a:cxnSpLocks noChangeShapeType="1"/>
          </p:cNvCxnSpPr>
          <p:nvPr/>
        </p:nvCxnSpPr>
        <p:spPr bwMode="auto">
          <a:xfrm>
            <a:off x="10682288" y="3148013"/>
            <a:ext cx="1528762" cy="0"/>
          </a:xfrm>
          <a:prstGeom prst="line">
            <a:avLst/>
          </a:prstGeom>
          <a:noFill/>
          <a:ln w="12700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46" name="直接连接符 48"/>
          <p:cNvCxnSpPr>
            <a:cxnSpLocks noChangeShapeType="1"/>
          </p:cNvCxnSpPr>
          <p:nvPr/>
        </p:nvCxnSpPr>
        <p:spPr bwMode="auto">
          <a:xfrm>
            <a:off x="3225800" y="3148013"/>
            <a:ext cx="1868488" cy="6482"/>
          </a:xfrm>
          <a:prstGeom prst="line">
            <a:avLst/>
          </a:prstGeom>
          <a:noFill/>
          <a:ln w="12700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47" name="直接连接符 49"/>
          <p:cNvCxnSpPr>
            <a:cxnSpLocks noChangeShapeType="1"/>
          </p:cNvCxnSpPr>
          <p:nvPr/>
        </p:nvCxnSpPr>
        <p:spPr bwMode="auto">
          <a:xfrm>
            <a:off x="6591300" y="3148013"/>
            <a:ext cx="1543844" cy="6482"/>
          </a:xfrm>
          <a:prstGeom prst="line">
            <a:avLst/>
          </a:prstGeom>
          <a:noFill/>
          <a:ln w="12700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48" name="直接连接符 50"/>
          <p:cNvCxnSpPr>
            <a:cxnSpLocks noChangeShapeType="1"/>
          </p:cNvCxnSpPr>
          <p:nvPr/>
        </p:nvCxnSpPr>
        <p:spPr bwMode="auto">
          <a:xfrm>
            <a:off x="9617869" y="3148145"/>
            <a:ext cx="1081087" cy="0"/>
          </a:xfrm>
          <a:prstGeom prst="line">
            <a:avLst/>
          </a:prstGeom>
          <a:noFill/>
          <a:ln w="12700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49" name="组合 73"/>
          <p:cNvGrpSpPr>
            <a:grpSpLocks/>
          </p:cNvGrpSpPr>
          <p:nvPr/>
        </p:nvGrpSpPr>
        <p:grpSpPr bwMode="auto">
          <a:xfrm>
            <a:off x="1860550" y="2524125"/>
            <a:ext cx="1249363" cy="1249363"/>
            <a:chOff x="0" y="0"/>
            <a:chExt cx="1248318" cy="1248318"/>
          </a:xfrm>
        </p:grpSpPr>
        <p:sp>
          <p:nvSpPr>
            <p:cNvPr id="3111" name="椭圆 55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112" name="文本框 60"/>
            <p:cNvSpPr txBox="1">
              <a:spLocks noChangeArrowheads="1"/>
            </p:cNvSpPr>
            <p:nvPr/>
          </p:nvSpPr>
          <p:spPr bwMode="auto">
            <a:xfrm>
              <a:off x="173570" y="207807"/>
              <a:ext cx="924400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01</a:t>
              </a:r>
              <a:endParaRPr lang="zh-CN" altLang="en-US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grpSp>
        <p:nvGrpSpPr>
          <p:cNvPr id="5152" name="组合 74"/>
          <p:cNvGrpSpPr>
            <a:grpSpLocks/>
          </p:cNvGrpSpPr>
          <p:nvPr/>
        </p:nvGrpSpPr>
        <p:grpSpPr bwMode="auto">
          <a:xfrm>
            <a:off x="5227638" y="2524125"/>
            <a:ext cx="1247775" cy="1249363"/>
            <a:chOff x="0" y="0"/>
            <a:chExt cx="1248318" cy="1248318"/>
          </a:xfrm>
        </p:grpSpPr>
        <p:sp>
          <p:nvSpPr>
            <p:cNvPr id="3109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110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02</a:t>
              </a:r>
              <a:endParaRPr lang="zh-CN" altLang="en-US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grpSp>
        <p:nvGrpSpPr>
          <p:cNvPr id="5155" name="组合 75"/>
          <p:cNvGrpSpPr>
            <a:grpSpLocks/>
          </p:cNvGrpSpPr>
          <p:nvPr/>
        </p:nvGrpSpPr>
        <p:grpSpPr bwMode="auto">
          <a:xfrm>
            <a:off x="8265319" y="2587757"/>
            <a:ext cx="1249362" cy="1249363"/>
            <a:chOff x="0" y="0"/>
            <a:chExt cx="1248318" cy="1248318"/>
          </a:xfrm>
        </p:grpSpPr>
        <p:sp>
          <p:nvSpPr>
            <p:cNvPr id="3107" name="椭圆 58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3108" name="文本框 62"/>
            <p:cNvSpPr txBox="1">
              <a:spLocks noChangeArrowheads="1"/>
            </p:cNvSpPr>
            <p:nvPr/>
          </p:nvSpPr>
          <p:spPr bwMode="auto">
            <a:xfrm>
              <a:off x="165828" y="207807"/>
              <a:ext cx="924400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03</a:t>
              </a:r>
              <a:endParaRPr lang="zh-CN" altLang="en-US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3103" name="文本框 65"/>
          <p:cNvSpPr txBox="1">
            <a:spLocks noChangeArrowheads="1"/>
          </p:cNvSpPr>
          <p:nvPr/>
        </p:nvSpPr>
        <p:spPr bwMode="auto">
          <a:xfrm>
            <a:off x="1349375" y="3844925"/>
            <a:ext cx="2262188" cy="33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作品简介</a:t>
            </a:r>
            <a:endParaRPr lang="zh-CN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101" name="文本框 66"/>
          <p:cNvSpPr txBox="1">
            <a:spLocks noChangeArrowheads="1"/>
          </p:cNvSpPr>
          <p:nvPr/>
        </p:nvSpPr>
        <p:spPr bwMode="auto">
          <a:xfrm>
            <a:off x="4728168" y="3895858"/>
            <a:ext cx="2262188" cy="33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主要特色</a:t>
            </a:r>
            <a:endParaRPr lang="zh-CN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99" name="文本框 67"/>
          <p:cNvSpPr txBox="1">
            <a:spLocks noChangeArrowheads="1"/>
          </p:cNvSpPr>
          <p:nvPr/>
        </p:nvSpPr>
        <p:spPr bwMode="auto">
          <a:xfrm>
            <a:off x="7762778" y="3844925"/>
            <a:ext cx="2262187" cy="338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zh-CN" altLang="en-US" sz="16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作业感悟</a:t>
            </a:r>
            <a:endParaRPr lang="zh-CN" altLang="en-US" sz="16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99" name="组合 40"/>
          <p:cNvGrpSpPr>
            <a:grpSpLocks/>
          </p:cNvGrpSpPr>
          <p:nvPr/>
        </p:nvGrpSpPr>
        <p:grpSpPr bwMode="auto">
          <a:xfrm>
            <a:off x="-6350" y="-159419"/>
            <a:ext cx="12411075" cy="5784850"/>
            <a:chOff x="0" y="0"/>
            <a:chExt cx="12410868" cy="5784745"/>
          </a:xfrm>
        </p:grpSpPr>
        <p:sp>
          <p:nvSpPr>
            <p:cNvPr id="4141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142" name="等腰三角形 34"/>
            <p:cNvSpPr>
              <a:spLocks noChangeArrowheads="1"/>
            </p:cNvSpPr>
            <p:nvPr/>
          </p:nvSpPr>
          <p:spPr bwMode="auto">
            <a:xfrm rot="-3362199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143" name="等腰三角形 35"/>
            <p:cNvSpPr>
              <a:spLocks noChangeArrowheads="1"/>
            </p:cNvSpPr>
            <p:nvPr/>
          </p:nvSpPr>
          <p:spPr bwMode="auto">
            <a:xfrm rot="-1766089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4144" name="图片 3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145" name="等腰三角形 37"/>
            <p:cNvSpPr>
              <a:spLocks noChangeArrowheads="1"/>
            </p:cNvSpPr>
            <p:nvPr/>
          </p:nvSpPr>
          <p:spPr bwMode="auto">
            <a:xfrm rot="-2751984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146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4147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4100" name="文本框 22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文本框 23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8" y="1481138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4102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6166" name="组合 4"/>
          <p:cNvGrpSpPr>
            <a:grpSpLocks/>
          </p:cNvGrpSpPr>
          <p:nvPr/>
        </p:nvGrpSpPr>
        <p:grpSpPr bwMode="auto">
          <a:xfrm>
            <a:off x="4641332" y="2414588"/>
            <a:ext cx="2243363" cy="2061026"/>
            <a:chOff x="9411" y="0"/>
            <a:chExt cx="2242954" cy="2061175"/>
          </a:xfrm>
        </p:grpSpPr>
        <p:sp>
          <p:nvSpPr>
            <p:cNvPr id="4134" name="弧形 43"/>
            <p:cNvSpPr>
              <a:spLocks/>
            </p:cNvSpPr>
            <p:nvPr/>
          </p:nvSpPr>
          <p:spPr bwMode="auto">
            <a:xfrm>
              <a:off x="377756" y="0"/>
              <a:ext cx="1480868" cy="1481244"/>
            </a:xfrm>
            <a:custGeom>
              <a:avLst/>
              <a:gdLst>
                <a:gd name="T0" fmla="*/ 0 w 1480868"/>
                <a:gd name="T1" fmla="*/ 740621 h 1481244"/>
                <a:gd name="T2" fmla="*/ 740434 w 1480868"/>
                <a:gd name="T3" fmla="*/ 0 h 1481244"/>
                <a:gd name="T4" fmla="*/ 1480868 w 1480868"/>
                <a:gd name="T5" fmla="*/ 740622 h 1481244"/>
                <a:gd name="T6" fmla="*/ 740434 w 1480868"/>
                <a:gd name="T7" fmla="*/ 740622 h 1481244"/>
                <a:gd name="T8" fmla="*/ 0 w 1480868"/>
                <a:gd name="T9" fmla="*/ 740621 h 1481244"/>
                <a:gd name="T10" fmla="*/ 0 w 1480868"/>
                <a:gd name="T11" fmla="*/ 740621 h 1481244"/>
                <a:gd name="T12" fmla="*/ 740434 w 1480868"/>
                <a:gd name="T13" fmla="*/ 0 h 1481244"/>
                <a:gd name="T14" fmla="*/ 1480868 w 1480868"/>
                <a:gd name="T15" fmla="*/ 740622 h 148124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80868" h="1481244" stroke="0">
                  <a:moveTo>
                    <a:pt x="0" y="740621"/>
                  </a:moveTo>
                  <a:cubicBezTo>
                    <a:pt x="0" y="331587"/>
                    <a:pt x="331504" y="0"/>
                    <a:pt x="740434" y="0"/>
                  </a:cubicBezTo>
                  <a:cubicBezTo>
                    <a:pt x="1149364" y="0"/>
                    <a:pt x="1480868" y="331588"/>
                    <a:pt x="1480868" y="740622"/>
                  </a:cubicBezTo>
                  <a:lnTo>
                    <a:pt x="740434" y="740622"/>
                  </a:lnTo>
                  <a:lnTo>
                    <a:pt x="0" y="740621"/>
                  </a:lnTo>
                  <a:close/>
                </a:path>
                <a:path w="1480868" h="1481244" fill="none">
                  <a:moveTo>
                    <a:pt x="0" y="740621"/>
                  </a:moveTo>
                  <a:cubicBezTo>
                    <a:pt x="0" y="331587"/>
                    <a:pt x="331504" y="0"/>
                    <a:pt x="740434" y="0"/>
                  </a:cubicBezTo>
                  <a:cubicBezTo>
                    <a:pt x="1149364" y="0"/>
                    <a:pt x="1480868" y="331588"/>
                    <a:pt x="1480868" y="740622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grpSp>
          <p:nvGrpSpPr>
            <p:cNvPr id="4135" name="组合 73"/>
            <p:cNvGrpSpPr>
              <a:grpSpLocks/>
            </p:cNvGrpSpPr>
            <p:nvPr/>
          </p:nvGrpSpPr>
          <p:grpSpPr bwMode="auto">
            <a:xfrm>
              <a:off x="498691" y="110634"/>
              <a:ext cx="1248318" cy="1248318"/>
              <a:chOff x="0" y="0"/>
              <a:chExt cx="1248318" cy="1248318"/>
            </a:xfrm>
          </p:grpSpPr>
          <p:sp>
            <p:nvSpPr>
              <p:cNvPr id="4139" name="椭圆 55"/>
              <p:cNvSpPr>
                <a:spLocks noChangeArrowheads="1"/>
              </p:cNvSpPr>
              <p:nvPr/>
            </p:nvSpPr>
            <p:spPr bwMode="auto">
              <a:xfrm>
                <a:off x="-307" y="499"/>
                <a:ext cx="1249136" cy="1247865"/>
              </a:xfrm>
              <a:prstGeom prst="ellipse">
                <a:avLst/>
              </a:pr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4140" name="文本框 60"/>
              <p:cNvSpPr txBox="1">
                <a:spLocks noChangeArrowheads="1"/>
              </p:cNvSpPr>
              <p:nvPr/>
            </p:nvSpPr>
            <p:spPr bwMode="auto">
              <a:xfrm>
                <a:off x="173570" y="207807"/>
                <a:ext cx="924400" cy="8309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4800" dirty="0">
                    <a:solidFill>
                      <a:srgbClr val="1E6991"/>
                    </a:solidFill>
                    <a:latin typeface="华文细黑" pitchFamily="2" charset="-122"/>
                    <a:ea typeface="华文细黑" pitchFamily="2" charset="-122"/>
                  </a:rPr>
                  <a:t>01</a:t>
                </a:r>
                <a:endParaRPr lang="zh-CN" altLang="en-US" sz="48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endParaRPr>
              </a:p>
            </p:txBody>
          </p:sp>
        </p:grpSp>
        <p:sp>
          <p:nvSpPr>
            <p:cNvPr id="4138" name="矩形 69"/>
            <p:cNvSpPr>
              <a:spLocks noChangeArrowheads="1"/>
            </p:cNvSpPr>
            <p:nvPr/>
          </p:nvSpPr>
          <p:spPr bwMode="auto">
            <a:xfrm>
              <a:off x="9411" y="1599477"/>
              <a:ext cx="2242954" cy="4616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eaLnBrk="1" hangingPunct="1"/>
              <a:r>
                <a:rPr lang="zh-CN" altLang="en-US" sz="2400" dirty="0" smtClean="0">
                  <a:solidFill>
                    <a:srgbClr val="FFFFFF"/>
                  </a:solidFill>
                  <a:latin typeface="Arial" pitchFamily="34" charset="0"/>
                </a:rPr>
                <a:t>作品简介</a:t>
              </a:r>
              <a:endParaRPr lang="zh-CN" altLang="en-US" sz="24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cxnSp>
        <p:nvCxnSpPr>
          <p:cNvPr id="6199" name="直接连接符 108"/>
          <p:cNvCxnSpPr>
            <a:cxnSpLocks noChangeShapeType="1"/>
          </p:cNvCxnSpPr>
          <p:nvPr/>
        </p:nvCxnSpPr>
        <p:spPr bwMode="auto">
          <a:xfrm>
            <a:off x="-16671" y="3103366"/>
            <a:ext cx="12208671" cy="0"/>
          </a:xfrm>
          <a:prstGeom prst="line">
            <a:avLst/>
          </a:prstGeom>
          <a:noFill/>
          <a:ln w="12700">
            <a:solidFill>
              <a:schemeClr val="bg1">
                <a:alpha val="7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76" name="矩形 19"/>
          <p:cNvSpPr>
            <a:spLocks noChangeArrowheads="1"/>
          </p:cNvSpPr>
          <p:nvPr/>
        </p:nvSpPr>
        <p:spPr bwMode="auto">
          <a:xfrm>
            <a:off x="0" y="2066925"/>
            <a:ext cx="12192000" cy="2949575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7" name="矩形 21"/>
          <p:cNvSpPr>
            <a:spLocks noChangeArrowheads="1"/>
          </p:cNvSpPr>
          <p:nvPr/>
        </p:nvSpPr>
        <p:spPr bwMode="auto">
          <a:xfrm>
            <a:off x="0" y="2095306"/>
            <a:ext cx="12192000" cy="2949575"/>
          </a:xfrm>
          <a:prstGeom prst="rect">
            <a:avLst/>
          </a:prstGeom>
          <a:solidFill>
            <a:schemeClr val="bg1">
              <a:alpha val="14902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8" name="矩形 26"/>
          <p:cNvSpPr>
            <a:spLocks noChangeArrowheads="1"/>
          </p:cNvSpPr>
          <p:nvPr/>
        </p:nvSpPr>
        <p:spPr bwMode="auto">
          <a:xfrm>
            <a:off x="7361238" y="5214938"/>
            <a:ext cx="45100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 eaLnBrk="1" hangingPunct="1"/>
            <a:r>
              <a:rPr lang="en-US" altLang="zh-CN" sz="120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Your life can be enhanced, and your happiness enriched, when you choose to change your perspective. </a:t>
            </a:r>
            <a:endParaRPr lang="zh-CN" altLang="en-US" sz="1200">
              <a:solidFill>
                <a:srgbClr val="FFFFFF"/>
              </a:solidFill>
            </a:endParaRPr>
          </a:p>
        </p:txBody>
      </p:sp>
      <p:cxnSp>
        <p:nvCxnSpPr>
          <p:cNvPr id="79" name="直接连接符 30"/>
          <p:cNvCxnSpPr>
            <a:cxnSpLocks noChangeShapeType="1"/>
          </p:cNvCxnSpPr>
          <p:nvPr/>
        </p:nvCxnSpPr>
        <p:spPr bwMode="auto">
          <a:xfrm>
            <a:off x="0" y="2066925"/>
            <a:ext cx="121920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0" name="直接连接符 31"/>
          <p:cNvCxnSpPr>
            <a:cxnSpLocks noChangeShapeType="1"/>
          </p:cNvCxnSpPr>
          <p:nvPr/>
        </p:nvCxnSpPr>
        <p:spPr bwMode="auto">
          <a:xfrm>
            <a:off x="0" y="5016500"/>
            <a:ext cx="121920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81" name="组合 5"/>
          <p:cNvGrpSpPr>
            <a:grpSpLocks/>
          </p:cNvGrpSpPr>
          <p:nvPr/>
        </p:nvGrpSpPr>
        <p:grpSpPr bwMode="auto">
          <a:xfrm>
            <a:off x="0" y="2414588"/>
            <a:ext cx="12192000" cy="1479550"/>
            <a:chOff x="0" y="0"/>
            <a:chExt cx="12192000" cy="1480457"/>
          </a:xfrm>
        </p:grpSpPr>
        <p:sp>
          <p:nvSpPr>
            <p:cNvPr id="82" name="弧形 44"/>
            <p:cNvSpPr>
              <a:spLocks/>
            </p:cNvSpPr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83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4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85" name="组合 74"/>
          <p:cNvGrpSpPr>
            <a:grpSpLocks/>
          </p:cNvGrpSpPr>
          <p:nvPr/>
        </p:nvGrpSpPr>
        <p:grpSpPr bwMode="auto">
          <a:xfrm>
            <a:off x="5475288" y="2524125"/>
            <a:ext cx="1247775" cy="1249363"/>
            <a:chOff x="0" y="0"/>
            <a:chExt cx="1248318" cy="1248318"/>
          </a:xfrm>
        </p:grpSpPr>
        <p:sp>
          <p:nvSpPr>
            <p:cNvPr id="86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87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4800" dirty="0" smtClean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01</a:t>
              </a:r>
              <a:endParaRPr lang="zh-CN" altLang="en-US" sz="4800" dirty="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90" name="矩形 70"/>
          <p:cNvSpPr>
            <a:spLocks noChangeArrowheads="1"/>
          </p:cNvSpPr>
          <p:nvPr/>
        </p:nvSpPr>
        <p:spPr bwMode="auto">
          <a:xfrm>
            <a:off x="4986018" y="3894138"/>
            <a:ext cx="2241788" cy="461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zh-CN" altLang="en-US" sz="2400" dirty="0" smtClean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作品简介</a:t>
            </a:r>
            <a:endParaRPr lang="zh-CN" altLang="en-US" sz="2400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8196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97" name="文本框 12"/>
          <p:cNvSpPr txBox="1">
            <a:spLocks noChangeArrowheads="1"/>
          </p:cNvSpPr>
          <p:nvPr/>
        </p:nvSpPr>
        <p:spPr bwMode="auto">
          <a:xfrm>
            <a:off x="398463" y="247650"/>
            <a:ext cx="5905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01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8198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8199" name="文本框 1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" name="TextBox 103"/>
          <p:cNvSpPr txBox="1"/>
          <p:nvPr/>
        </p:nvSpPr>
        <p:spPr>
          <a:xfrm>
            <a:off x="1157288" y="323275"/>
            <a:ext cx="2728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</a:rPr>
              <a:t>作品简介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grpSp>
        <p:nvGrpSpPr>
          <p:cNvPr id="112" name="组合 77"/>
          <p:cNvGrpSpPr>
            <a:grpSpLocks/>
          </p:cNvGrpSpPr>
          <p:nvPr/>
        </p:nvGrpSpPr>
        <p:grpSpPr bwMode="auto">
          <a:xfrm>
            <a:off x="4631532" y="4232831"/>
            <a:ext cx="1174750" cy="1176337"/>
            <a:chOff x="0" y="0"/>
            <a:chExt cx="1175657" cy="1175657"/>
          </a:xfrm>
        </p:grpSpPr>
        <p:sp>
          <p:nvSpPr>
            <p:cNvPr id="113" name="圆角矩形 16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>
              <a:solidFill>
                <a:schemeClr val="bg1">
                  <a:alpha val="5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114" name="组合 53"/>
            <p:cNvGrpSpPr>
              <a:grpSpLocks/>
            </p:cNvGrpSpPr>
            <p:nvPr/>
          </p:nvGrpSpPr>
          <p:grpSpPr bwMode="auto">
            <a:xfrm>
              <a:off x="119831" y="209350"/>
              <a:ext cx="931529" cy="709771"/>
              <a:chOff x="0" y="0"/>
              <a:chExt cx="1074482" cy="818693"/>
            </a:xfrm>
          </p:grpSpPr>
          <p:sp>
            <p:nvSpPr>
              <p:cNvPr id="115" name="Freeform 16"/>
              <p:cNvSpPr>
                <a:spLocks noEditPoints="1"/>
              </p:cNvSpPr>
              <p:nvPr/>
            </p:nvSpPr>
            <p:spPr bwMode="auto">
              <a:xfrm>
                <a:off x="1711" y="0"/>
                <a:ext cx="1071916" cy="775920"/>
              </a:xfrm>
              <a:custGeom>
                <a:avLst/>
                <a:gdLst>
                  <a:gd name="T0" fmla="*/ 27074 w 2138"/>
                  <a:gd name="T1" fmla="*/ 775920 h 1548"/>
                  <a:gd name="T2" fmla="*/ 1044842 w 2138"/>
                  <a:gd name="T3" fmla="*/ 775920 h 1548"/>
                  <a:gd name="T4" fmla="*/ 1067404 w 2138"/>
                  <a:gd name="T5" fmla="*/ 762387 h 1548"/>
                  <a:gd name="T6" fmla="*/ 1065900 w 2138"/>
                  <a:gd name="T7" fmla="*/ 736823 h 1548"/>
                  <a:gd name="T8" fmla="*/ 957605 w 2138"/>
                  <a:gd name="T9" fmla="*/ 578933 h 1548"/>
                  <a:gd name="T10" fmla="*/ 957605 w 2138"/>
                  <a:gd name="T11" fmla="*/ 25563 h 1548"/>
                  <a:gd name="T12" fmla="*/ 932537 w 2138"/>
                  <a:gd name="T13" fmla="*/ 0 h 1548"/>
                  <a:gd name="T14" fmla="*/ 139379 w 2138"/>
                  <a:gd name="T15" fmla="*/ 0 h 1548"/>
                  <a:gd name="T16" fmla="*/ 114311 w 2138"/>
                  <a:gd name="T17" fmla="*/ 25563 h 1548"/>
                  <a:gd name="T18" fmla="*/ 114311 w 2138"/>
                  <a:gd name="T19" fmla="*/ 578933 h 1548"/>
                  <a:gd name="T20" fmla="*/ 6016 w 2138"/>
                  <a:gd name="T21" fmla="*/ 736823 h 1548"/>
                  <a:gd name="T22" fmla="*/ 4512 w 2138"/>
                  <a:gd name="T23" fmla="*/ 762387 h 1548"/>
                  <a:gd name="T24" fmla="*/ 27074 w 2138"/>
                  <a:gd name="T25" fmla="*/ 775920 h 1548"/>
                  <a:gd name="T26" fmla="*/ 164447 w 2138"/>
                  <a:gd name="T27" fmla="*/ 50625 h 1548"/>
                  <a:gd name="T28" fmla="*/ 906967 w 2138"/>
                  <a:gd name="T29" fmla="*/ 50625 h 1548"/>
                  <a:gd name="T30" fmla="*/ 906967 w 2138"/>
                  <a:gd name="T31" fmla="*/ 561389 h 1548"/>
                  <a:gd name="T32" fmla="*/ 164447 w 2138"/>
                  <a:gd name="T33" fmla="*/ 561389 h 1548"/>
                  <a:gd name="T34" fmla="*/ 164447 w 2138"/>
                  <a:gd name="T35" fmla="*/ 50625 h 1548"/>
                  <a:gd name="T36" fmla="*/ 152415 w 2138"/>
                  <a:gd name="T37" fmla="*/ 612014 h 1548"/>
                  <a:gd name="T38" fmla="*/ 919000 w 2138"/>
                  <a:gd name="T39" fmla="*/ 612014 h 1548"/>
                  <a:gd name="T40" fmla="*/ 997213 w 2138"/>
                  <a:gd name="T41" fmla="*/ 725796 h 1548"/>
                  <a:gd name="T42" fmla="*/ 74703 w 2138"/>
                  <a:gd name="T43" fmla="*/ 725796 h 1548"/>
                  <a:gd name="T44" fmla="*/ 152415 w 2138"/>
                  <a:gd name="T45" fmla="*/ 612014 h 1548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138" h="1548">
                    <a:moveTo>
                      <a:pt x="54" y="1548"/>
                    </a:moveTo>
                    <a:cubicBezTo>
                      <a:pt x="2084" y="1548"/>
                      <a:pt x="2084" y="1548"/>
                      <a:pt x="2084" y="1548"/>
                    </a:cubicBezTo>
                    <a:cubicBezTo>
                      <a:pt x="2103" y="1548"/>
                      <a:pt x="2120" y="1538"/>
                      <a:pt x="2129" y="1521"/>
                    </a:cubicBezTo>
                    <a:cubicBezTo>
                      <a:pt x="2138" y="1505"/>
                      <a:pt x="2136" y="1485"/>
                      <a:pt x="2126" y="1470"/>
                    </a:cubicBezTo>
                    <a:cubicBezTo>
                      <a:pt x="1910" y="1155"/>
                      <a:pt x="1910" y="1155"/>
                      <a:pt x="1910" y="1155"/>
                    </a:cubicBezTo>
                    <a:cubicBezTo>
                      <a:pt x="1910" y="51"/>
                      <a:pt x="1910" y="51"/>
                      <a:pt x="1910" y="51"/>
                    </a:cubicBezTo>
                    <a:cubicBezTo>
                      <a:pt x="1910" y="23"/>
                      <a:pt x="1888" y="0"/>
                      <a:pt x="1860" y="0"/>
                    </a:cubicBezTo>
                    <a:cubicBezTo>
                      <a:pt x="278" y="0"/>
                      <a:pt x="278" y="0"/>
                      <a:pt x="278" y="0"/>
                    </a:cubicBezTo>
                    <a:cubicBezTo>
                      <a:pt x="250" y="0"/>
                      <a:pt x="228" y="23"/>
                      <a:pt x="228" y="51"/>
                    </a:cubicBezTo>
                    <a:cubicBezTo>
                      <a:pt x="228" y="1155"/>
                      <a:pt x="228" y="1155"/>
                      <a:pt x="228" y="1155"/>
                    </a:cubicBezTo>
                    <a:cubicBezTo>
                      <a:pt x="12" y="1470"/>
                      <a:pt x="12" y="1470"/>
                      <a:pt x="12" y="1470"/>
                    </a:cubicBezTo>
                    <a:cubicBezTo>
                      <a:pt x="1" y="1485"/>
                      <a:pt x="0" y="1505"/>
                      <a:pt x="9" y="1521"/>
                    </a:cubicBezTo>
                    <a:cubicBezTo>
                      <a:pt x="17" y="1538"/>
                      <a:pt x="35" y="1548"/>
                      <a:pt x="54" y="1548"/>
                    </a:cubicBezTo>
                    <a:close/>
                    <a:moveTo>
                      <a:pt x="328" y="101"/>
                    </a:moveTo>
                    <a:cubicBezTo>
                      <a:pt x="1809" y="101"/>
                      <a:pt x="1809" y="101"/>
                      <a:pt x="1809" y="101"/>
                    </a:cubicBezTo>
                    <a:cubicBezTo>
                      <a:pt x="1809" y="1120"/>
                      <a:pt x="1809" y="1120"/>
                      <a:pt x="1809" y="1120"/>
                    </a:cubicBezTo>
                    <a:cubicBezTo>
                      <a:pt x="328" y="1120"/>
                      <a:pt x="328" y="1120"/>
                      <a:pt x="328" y="1120"/>
                    </a:cubicBezTo>
                    <a:lnTo>
                      <a:pt x="328" y="101"/>
                    </a:lnTo>
                    <a:close/>
                    <a:moveTo>
                      <a:pt x="304" y="1221"/>
                    </a:moveTo>
                    <a:cubicBezTo>
                      <a:pt x="1833" y="1221"/>
                      <a:pt x="1833" y="1221"/>
                      <a:pt x="1833" y="1221"/>
                    </a:cubicBezTo>
                    <a:cubicBezTo>
                      <a:pt x="1989" y="1448"/>
                      <a:pt x="1989" y="1448"/>
                      <a:pt x="1989" y="1448"/>
                    </a:cubicBezTo>
                    <a:cubicBezTo>
                      <a:pt x="149" y="1448"/>
                      <a:pt x="149" y="1448"/>
                      <a:pt x="149" y="1448"/>
                    </a:cubicBezTo>
                    <a:lnTo>
                      <a:pt x="304" y="1221"/>
                    </a:ln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6" name="Freeform 17"/>
              <p:cNvSpPr>
                <a:spLocks/>
              </p:cNvSpPr>
              <p:nvPr/>
            </p:nvSpPr>
            <p:spPr bwMode="auto">
              <a:xfrm>
                <a:off x="129177" y="675828"/>
                <a:ext cx="50473" cy="24809"/>
              </a:xfrm>
              <a:custGeom>
                <a:avLst/>
                <a:gdLst>
                  <a:gd name="T0" fmla="*/ 37980 w 101"/>
                  <a:gd name="T1" fmla="*/ 0 h 50"/>
                  <a:gd name="T2" fmla="*/ 12493 w 101"/>
                  <a:gd name="T3" fmla="*/ 0 h 50"/>
                  <a:gd name="T4" fmla="*/ 0 w 101"/>
                  <a:gd name="T5" fmla="*/ 12405 h 50"/>
                  <a:gd name="T6" fmla="*/ 12493 w 101"/>
                  <a:gd name="T7" fmla="*/ 24809 h 50"/>
                  <a:gd name="T8" fmla="*/ 37980 w 101"/>
                  <a:gd name="T9" fmla="*/ 24809 h 50"/>
                  <a:gd name="T10" fmla="*/ 50473 w 101"/>
                  <a:gd name="T11" fmla="*/ 12405 h 50"/>
                  <a:gd name="T12" fmla="*/ 37980 w 101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89" y="50"/>
                      <a:pt x="101" y="39"/>
                      <a:pt x="101" y="25"/>
                    </a:cubicBezTo>
                    <a:cubicBezTo>
                      <a:pt x="101" y="11"/>
                      <a:pt x="89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7" name="Freeform 18"/>
              <p:cNvSpPr>
                <a:spLocks/>
              </p:cNvSpPr>
              <p:nvPr/>
            </p:nvSpPr>
            <p:spPr bwMode="auto">
              <a:xfrm>
                <a:off x="500455" y="675828"/>
                <a:ext cx="74427" cy="24809"/>
              </a:xfrm>
              <a:custGeom>
                <a:avLst/>
                <a:gdLst>
                  <a:gd name="T0" fmla="*/ 61526 w 150"/>
                  <a:gd name="T1" fmla="*/ 0 h 50"/>
                  <a:gd name="T2" fmla="*/ 12901 w 150"/>
                  <a:gd name="T3" fmla="*/ 0 h 50"/>
                  <a:gd name="T4" fmla="*/ 0 w 150"/>
                  <a:gd name="T5" fmla="*/ 12405 h 50"/>
                  <a:gd name="T6" fmla="*/ 12901 w 150"/>
                  <a:gd name="T7" fmla="*/ 24809 h 50"/>
                  <a:gd name="T8" fmla="*/ 61526 w 150"/>
                  <a:gd name="T9" fmla="*/ 24809 h 50"/>
                  <a:gd name="T10" fmla="*/ 74427 w 150"/>
                  <a:gd name="T11" fmla="*/ 12405 h 50"/>
                  <a:gd name="T12" fmla="*/ 61526 w 150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8" name="Freeform 19"/>
              <p:cNvSpPr>
                <a:spLocks/>
              </p:cNvSpPr>
              <p:nvPr/>
            </p:nvSpPr>
            <p:spPr bwMode="auto">
              <a:xfrm>
                <a:off x="599691" y="675828"/>
                <a:ext cx="74427" cy="24809"/>
              </a:xfrm>
              <a:custGeom>
                <a:avLst/>
                <a:gdLst>
                  <a:gd name="T0" fmla="*/ 61939 w 149"/>
                  <a:gd name="T1" fmla="*/ 0 h 50"/>
                  <a:gd name="T2" fmla="*/ 12488 w 149"/>
                  <a:gd name="T3" fmla="*/ 0 h 50"/>
                  <a:gd name="T4" fmla="*/ 0 w 149"/>
                  <a:gd name="T5" fmla="*/ 12405 h 50"/>
                  <a:gd name="T6" fmla="*/ 12488 w 149"/>
                  <a:gd name="T7" fmla="*/ 24809 h 50"/>
                  <a:gd name="T8" fmla="*/ 61939 w 149"/>
                  <a:gd name="T9" fmla="*/ 24809 h 50"/>
                  <a:gd name="T10" fmla="*/ 74427 w 149"/>
                  <a:gd name="T11" fmla="*/ 12405 h 50"/>
                  <a:gd name="T12" fmla="*/ 61939 w 149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19" name="Freeform 20"/>
              <p:cNvSpPr>
                <a:spLocks/>
              </p:cNvSpPr>
              <p:nvPr/>
            </p:nvSpPr>
            <p:spPr bwMode="auto">
              <a:xfrm>
                <a:off x="401220" y="675828"/>
                <a:ext cx="75282" cy="24809"/>
              </a:xfrm>
              <a:custGeom>
                <a:avLst/>
                <a:gdLst>
                  <a:gd name="T0" fmla="*/ 62651 w 149"/>
                  <a:gd name="T1" fmla="*/ 0 h 50"/>
                  <a:gd name="T2" fmla="*/ 12631 w 149"/>
                  <a:gd name="T3" fmla="*/ 0 h 50"/>
                  <a:gd name="T4" fmla="*/ 0 w 149"/>
                  <a:gd name="T5" fmla="*/ 12405 h 50"/>
                  <a:gd name="T6" fmla="*/ 12631 w 149"/>
                  <a:gd name="T7" fmla="*/ 24809 h 50"/>
                  <a:gd name="T8" fmla="*/ 62651 w 149"/>
                  <a:gd name="T9" fmla="*/ 24809 h 50"/>
                  <a:gd name="T10" fmla="*/ 75282 w 149"/>
                  <a:gd name="T11" fmla="*/ 12405 h 50"/>
                  <a:gd name="T12" fmla="*/ 62651 w 149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0" name="Freeform 21"/>
              <p:cNvSpPr>
                <a:spLocks/>
              </p:cNvSpPr>
              <p:nvPr/>
            </p:nvSpPr>
            <p:spPr bwMode="auto">
              <a:xfrm>
                <a:off x="301984" y="675828"/>
                <a:ext cx="75282" cy="24809"/>
              </a:xfrm>
              <a:custGeom>
                <a:avLst/>
                <a:gdLst>
                  <a:gd name="T0" fmla="*/ 62233 w 150"/>
                  <a:gd name="T1" fmla="*/ 0 h 50"/>
                  <a:gd name="T2" fmla="*/ 13049 w 150"/>
                  <a:gd name="T3" fmla="*/ 0 h 50"/>
                  <a:gd name="T4" fmla="*/ 0 w 150"/>
                  <a:gd name="T5" fmla="*/ 12405 h 50"/>
                  <a:gd name="T6" fmla="*/ 13049 w 150"/>
                  <a:gd name="T7" fmla="*/ 24809 h 50"/>
                  <a:gd name="T8" fmla="*/ 62233 w 150"/>
                  <a:gd name="T9" fmla="*/ 24809 h 50"/>
                  <a:gd name="T10" fmla="*/ 75282 w 150"/>
                  <a:gd name="T11" fmla="*/ 12405 h 50"/>
                  <a:gd name="T12" fmla="*/ 62233 w 150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0" h="50">
                    <a:moveTo>
                      <a:pt x="124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50" y="39"/>
                      <a:pt x="150" y="25"/>
                    </a:cubicBezTo>
                    <a:cubicBezTo>
                      <a:pt x="150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1" name="Freeform 22"/>
              <p:cNvSpPr>
                <a:spLocks/>
              </p:cNvSpPr>
              <p:nvPr/>
            </p:nvSpPr>
            <p:spPr bwMode="auto">
              <a:xfrm>
                <a:off x="203604" y="675828"/>
                <a:ext cx="74427" cy="24809"/>
              </a:xfrm>
              <a:custGeom>
                <a:avLst/>
                <a:gdLst>
                  <a:gd name="T0" fmla="*/ 61939 w 149"/>
                  <a:gd name="T1" fmla="*/ 0 h 50"/>
                  <a:gd name="T2" fmla="*/ 12488 w 149"/>
                  <a:gd name="T3" fmla="*/ 0 h 50"/>
                  <a:gd name="T4" fmla="*/ 0 w 149"/>
                  <a:gd name="T5" fmla="*/ 12405 h 50"/>
                  <a:gd name="T6" fmla="*/ 12488 w 149"/>
                  <a:gd name="T7" fmla="*/ 24809 h 50"/>
                  <a:gd name="T8" fmla="*/ 61939 w 149"/>
                  <a:gd name="T9" fmla="*/ 24809 h 50"/>
                  <a:gd name="T10" fmla="*/ 74427 w 149"/>
                  <a:gd name="T11" fmla="*/ 12405 h 50"/>
                  <a:gd name="T12" fmla="*/ 61939 w 149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2" name="Freeform 23"/>
              <p:cNvSpPr>
                <a:spLocks/>
              </p:cNvSpPr>
              <p:nvPr/>
            </p:nvSpPr>
            <p:spPr bwMode="auto">
              <a:xfrm>
                <a:off x="698071" y="675828"/>
                <a:ext cx="74427" cy="24809"/>
              </a:xfrm>
              <a:custGeom>
                <a:avLst/>
                <a:gdLst>
                  <a:gd name="T0" fmla="*/ 61939 w 149"/>
                  <a:gd name="T1" fmla="*/ 0 h 50"/>
                  <a:gd name="T2" fmla="*/ 12488 w 149"/>
                  <a:gd name="T3" fmla="*/ 0 h 50"/>
                  <a:gd name="T4" fmla="*/ 0 w 149"/>
                  <a:gd name="T5" fmla="*/ 12405 h 50"/>
                  <a:gd name="T6" fmla="*/ 12488 w 149"/>
                  <a:gd name="T7" fmla="*/ 24809 h 50"/>
                  <a:gd name="T8" fmla="*/ 61939 w 149"/>
                  <a:gd name="T9" fmla="*/ 24809 h 50"/>
                  <a:gd name="T10" fmla="*/ 74427 w 149"/>
                  <a:gd name="T11" fmla="*/ 12405 h 50"/>
                  <a:gd name="T12" fmla="*/ 61939 w 149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3" name="Freeform 24"/>
              <p:cNvSpPr>
                <a:spLocks/>
              </p:cNvSpPr>
              <p:nvPr/>
            </p:nvSpPr>
            <p:spPr bwMode="auto">
              <a:xfrm>
                <a:off x="797307" y="675828"/>
                <a:ext cx="74427" cy="24809"/>
              </a:xfrm>
              <a:custGeom>
                <a:avLst/>
                <a:gdLst>
                  <a:gd name="T0" fmla="*/ 61939 w 149"/>
                  <a:gd name="T1" fmla="*/ 0 h 50"/>
                  <a:gd name="T2" fmla="*/ 12488 w 149"/>
                  <a:gd name="T3" fmla="*/ 0 h 50"/>
                  <a:gd name="T4" fmla="*/ 0 w 149"/>
                  <a:gd name="T5" fmla="*/ 12405 h 50"/>
                  <a:gd name="T6" fmla="*/ 12488 w 149"/>
                  <a:gd name="T7" fmla="*/ 24809 h 50"/>
                  <a:gd name="T8" fmla="*/ 61939 w 149"/>
                  <a:gd name="T9" fmla="*/ 24809 h 50"/>
                  <a:gd name="T10" fmla="*/ 74427 w 149"/>
                  <a:gd name="T11" fmla="*/ 12405 h 50"/>
                  <a:gd name="T12" fmla="*/ 61939 w 149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49" h="50">
                    <a:moveTo>
                      <a:pt x="124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24" y="50"/>
                      <a:pt x="124" y="50"/>
                      <a:pt x="124" y="50"/>
                    </a:cubicBezTo>
                    <a:cubicBezTo>
                      <a:pt x="138" y="50"/>
                      <a:pt x="149" y="39"/>
                      <a:pt x="149" y="25"/>
                    </a:cubicBezTo>
                    <a:cubicBezTo>
                      <a:pt x="149" y="11"/>
                      <a:pt x="138" y="0"/>
                      <a:pt x="124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4" name="Freeform 25"/>
              <p:cNvSpPr>
                <a:spLocks/>
              </p:cNvSpPr>
              <p:nvPr/>
            </p:nvSpPr>
            <p:spPr bwMode="auto">
              <a:xfrm>
                <a:off x="895687" y="675828"/>
                <a:ext cx="50473" cy="24809"/>
              </a:xfrm>
              <a:custGeom>
                <a:avLst/>
                <a:gdLst>
                  <a:gd name="T0" fmla="*/ 37980 w 101"/>
                  <a:gd name="T1" fmla="*/ 0 h 50"/>
                  <a:gd name="T2" fmla="*/ 12493 w 101"/>
                  <a:gd name="T3" fmla="*/ 0 h 50"/>
                  <a:gd name="T4" fmla="*/ 0 w 101"/>
                  <a:gd name="T5" fmla="*/ 12405 h 50"/>
                  <a:gd name="T6" fmla="*/ 12493 w 101"/>
                  <a:gd name="T7" fmla="*/ 24809 h 50"/>
                  <a:gd name="T8" fmla="*/ 37980 w 101"/>
                  <a:gd name="T9" fmla="*/ 24809 h 50"/>
                  <a:gd name="T10" fmla="*/ 50473 w 101"/>
                  <a:gd name="T11" fmla="*/ 12405 h 50"/>
                  <a:gd name="T12" fmla="*/ 37980 w 101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76" y="0"/>
                    </a:move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ubicBezTo>
                      <a:pt x="101" y="11"/>
                      <a:pt x="90" y="0"/>
                      <a:pt x="76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5" name="Freeform 26"/>
              <p:cNvSpPr>
                <a:spLocks/>
              </p:cNvSpPr>
              <p:nvPr/>
            </p:nvSpPr>
            <p:spPr bwMode="auto">
              <a:xfrm>
                <a:off x="158263" y="633054"/>
                <a:ext cx="50473" cy="24809"/>
              </a:xfrm>
              <a:custGeom>
                <a:avLst/>
                <a:gdLst>
                  <a:gd name="T0" fmla="*/ 50473 w 101"/>
                  <a:gd name="T1" fmla="*/ 12405 h 50"/>
                  <a:gd name="T2" fmla="*/ 37980 w 101"/>
                  <a:gd name="T3" fmla="*/ 0 h 50"/>
                  <a:gd name="T4" fmla="*/ 12993 w 101"/>
                  <a:gd name="T5" fmla="*/ 0 h 50"/>
                  <a:gd name="T6" fmla="*/ 0 w 101"/>
                  <a:gd name="T7" fmla="*/ 12405 h 50"/>
                  <a:gd name="T8" fmla="*/ 12993 w 101"/>
                  <a:gd name="T9" fmla="*/ 24809 h 50"/>
                  <a:gd name="T10" fmla="*/ 37980 w 101"/>
                  <a:gd name="T11" fmla="*/ 24809 h 50"/>
                  <a:gd name="T12" fmla="*/ 50473 w 101"/>
                  <a:gd name="T13" fmla="*/ 1240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90" y="0"/>
                      <a:pt x="76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76" y="50"/>
                      <a:pt x="76" y="50"/>
                      <a:pt x="76" y="50"/>
                    </a:cubicBezTo>
                    <a:cubicBezTo>
                      <a:pt x="90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6" name="Freeform 27"/>
              <p:cNvSpPr>
                <a:spLocks/>
              </p:cNvSpPr>
              <p:nvPr/>
            </p:nvSpPr>
            <p:spPr bwMode="auto">
              <a:xfrm>
                <a:off x="340481" y="633054"/>
                <a:ext cx="78704" cy="24809"/>
              </a:xfrm>
              <a:custGeom>
                <a:avLst/>
                <a:gdLst>
                  <a:gd name="T0" fmla="*/ 13117 w 156"/>
                  <a:gd name="T1" fmla="*/ 24809 h 50"/>
                  <a:gd name="T2" fmla="*/ 66091 w 156"/>
                  <a:gd name="T3" fmla="*/ 24809 h 50"/>
                  <a:gd name="T4" fmla="*/ 78704 w 156"/>
                  <a:gd name="T5" fmla="*/ 12405 h 50"/>
                  <a:gd name="T6" fmla="*/ 66091 w 156"/>
                  <a:gd name="T7" fmla="*/ 0 h 50"/>
                  <a:gd name="T8" fmla="*/ 13117 w 156"/>
                  <a:gd name="T9" fmla="*/ 0 h 50"/>
                  <a:gd name="T10" fmla="*/ 0 w 156"/>
                  <a:gd name="T11" fmla="*/ 12405 h 50"/>
                  <a:gd name="T12" fmla="*/ 13117 w 156"/>
                  <a:gd name="T13" fmla="*/ 24809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5" y="50"/>
                      <a:pt x="156" y="39"/>
                      <a:pt x="156" y="25"/>
                    </a:cubicBezTo>
                    <a:cubicBezTo>
                      <a:pt x="156" y="11"/>
                      <a:pt x="145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7" name="Freeform 28"/>
              <p:cNvSpPr>
                <a:spLocks/>
              </p:cNvSpPr>
              <p:nvPr/>
            </p:nvSpPr>
            <p:spPr bwMode="auto">
              <a:xfrm>
                <a:off x="550929" y="633054"/>
                <a:ext cx="77849" cy="24809"/>
              </a:xfrm>
              <a:custGeom>
                <a:avLst/>
                <a:gdLst>
                  <a:gd name="T0" fmla="*/ 12556 w 155"/>
                  <a:gd name="T1" fmla="*/ 24809 h 50"/>
                  <a:gd name="T2" fmla="*/ 65293 w 155"/>
                  <a:gd name="T3" fmla="*/ 24809 h 50"/>
                  <a:gd name="T4" fmla="*/ 77849 w 155"/>
                  <a:gd name="T5" fmla="*/ 12405 h 50"/>
                  <a:gd name="T6" fmla="*/ 65293 w 155"/>
                  <a:gd name="T7" fmla="*/ 0 h 50"/>
                  <a:gd name="T8" fmla="*/ 12556 w 155"/>
                  <a:gd name="T9" fmla="*/ 0 h 50"/>
                  <a:gd name="T10" fmla="*/ 0 w 155"/>
                  <a:gd name="T11" fmla="*/ 12405 h 50"/>
                  <a:gd name="T12" fmla="*/ 12556 w 155"/>
                  <a:gd name="T13" fmla="*/ 24809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8" name="Freeform 29"/>
              <p:cNvSpPr>
                <a:spLocks/>
              </p:cNvSpPr>
              <p:nvPr/>
            </p:nvSpPr>
            <p:spPr bwMode="auto">
              <a:xfrm>
                <a:off x="656153" y="633054"/>
                <a:ext cx="77849" cy="24809"/>
              </a:xfrm>
              <a:custGeom>
                <a:avLst/>
                <a:gdLst>
                  <a:gd name="T0" fmla="*/ 12556 w 155"/>
                  <a:gd name="T1" fmla="*/ 24809 h 50"/>
                  <a:gd name="T2" fmla="*/ 65293 w 155"/>
                  <a:gd name="T3" fmla="*/ 24809 h 50"/>
                  <a:gd name="T4" fmla="*/ 77849 w 155"/>
                  <a:gd name="T5" fmla="*/ 12405 h 50"/>
                  <a:gd name="T6" fmla="*/ 65293 w 155"/>
                  <a:gd name="T7" fmla="*/ 0 h 50"/>
                  <a:gd name="T8" fmla="*/ 12556 w 155"/>
                  <a:gd name="T9" fmla="*/ 0 h 50"/>
                  <a:gd name="T10" fmla="*/ 0 w 155"/>
                  <a:gd name="T11" fmla="*/ 12405 h 50"/>
                  <a:gd name="T12" fmla="*/ 12556 w 155"/>
                  <a:gd name="T13" fmla="*/ 24809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25" y="50"/>
                    </a:move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29" name="Freeform 30"/>
              <p:cNvSpPr>
                <a:spLocks/>
              </p:cNvSpPr>
              <p:nvPr/>
            </p:nvSpPr>
            <p:spPr bwMode="auto">
              <a:xfrm>
                <a:off x="445705" y="633054"/>
                <a:ext cx="78704" cy="24809"/>
              </a:xfrm>
              <a:custGeom>
                <a:avLst/>
                <a:gdLst>
                  <a:gd name="T0" fmla="*/ 13117 w 156"/>
                  <a:gd name="T1" fmla="*/ 24809 h 50"/>
                  <a:gd name="T2" fmla="*/ 66091 w 156"/>
                  <a:gd name="T3" fmla="*/ 24809 h 50"/>
                  <a:gd name="T4" fmla="*/ 78704 w 156"/>
                  <a:gd name="T5" fmla="*/ 12405 h 50"/>
                  <a:gd name="T6" fmla="*/ 66091 w 156"/>
                  <a:gd name="T7" fmla="*/ 0 h 50"/>
                  <a:gd name="T8" fmla="*/ 13117 w 156"/>
                  <a:gd name="T9" fmla="*/ 0 h 50"/>
                  <a:gd name="T10" fmla="*/ 0 w 156"/>
                  <a:gd name="T11" fmla="*/ 12405 h 50"/>
                  <a:gd name="T12" fmla="*/ 13117 w 156"/>
                  <a:gd name="T13" fmla="*/ 24809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6" h="50">
                    <a:moveTo>
                      <a:pt x="26" y="50"/>
                    </a:moveTo>
                    <a:cubicBezTo>
                      <a:pt x="131" y="50"/>
                      <a:pt x="131" y="50"/>
                      <a:pt x="131" y="50"/>
                    </a:cubicBezTo>
                    <a:cubicBezTo>
                      <a:pt x="144" y="50"/>
                      <a:pt x="156" y="39"/>
                      <a:pt x="156" y="25"/>
                    </a:cubicBezTo>
                    <a:cubicBezTo>
                      <a:pt x="156" y="11"/>
                      <a:pt x="144" y="0"/>
                      <a:pt x="13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0" name="Freeform 31"/>
              <p:cNvSpPr>
                <a:spLocks/>
              </p:cNvSpPr>
              <p:nvPr/>
            </p:nvSpPr>
            <p:spPr bwMode="auto">
              <a:xfrm>
                <a:off x="236112" y="633054"/>
                <a:ext cx="77849" cy="24809"/>
              </a:xfrm>
              <a:custGeom>
                <a:avLst/>
                <a:gdLst>
                  <a:gd name="T0" fmla="*/ 77849 w 155"/>
                  <a:gd name="T1" fmla="*/ 12405 h 50"/>
                  <a:gd name="T2" fmla="*/ 65293 w 155"/>
                  <a:gd name="T3" fmla="*/ 0 h 50"/>
                  <a:gd name="T4" fmla="*/ 12556 w 155"/>
                  <a:gd name="T5" fmla="*/ 0 h 50"/>
                  <a:gd name="T6" fmla="*/ 0 w 155"/>
                  <a:gd name="T7" fmla="*/ 12405 h 50"/>
                  <a:gd name="T8" fmla="*/ 12556 w 155"/>
                  <a:gd name="T9" fmla="*/ 24809 h 50"/>
                  <a:gd name="T10" fmla="*/ 65293 w 155"/>
                  <a:gd name="T11" fmla="*/ 24809 h 50"/>
                  <a:gd name="T12" fmla="*/ 77849 w 155"/>
                  <a:gd name="T13" fmla="*/ 1240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1" name="Freeform 32"/>
              <p:cNvSpPr>
                <a:spLocks/>
              </p:cNvSpPr>
              <p:nvPr/>
            </p:nvSpPr>
            <p:spPr bwMode="auto">
              <a:xfrm>
                <a:off x="761376" y="633054"/>
                <a:ext cx="77849" cy="24809"/>
              </a:xfrm>
              <a:custGeom>
                <a:avLst/>
                <a:gdLst>
                  <a:gd name="T0" fmla="*/ 77849 w 155"/>
                  <a:gd name="T1" fmla="*/ 12405 h 50"/>
                  <a:gd name="T2" fmla="*/ 65293 w 155"/>
                  <a:gd name="T3" fmla="*/ 0 h 50"/>
                  <a:gd name="T4" fmla="*/ 12556 w 155"/>
                  <a:gd name="T5" fmla="*/ 0 h 50"/>
                  <a:gd name="T6" fmla="*/ 0 w 155"/>
                  <a:gd name="T7" fmla="*/ 12405 h 50"/>
                  <a:gd name="T8" fmla="*/ 12556 w 155"/>
                  <a:gd name="T9" fmla="*/ 24809 h 50"/>
                  <a:gd name="T10" fmla="*/ 65293 w 155"/>
                  <a:gd name="T11" fmla="*/ 24809 h 50"/>
                  <a:gd name="T12" fmla="*/ 77849 w 155"/>
                  <a:gd name="T13" fmla="*/ 1240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55" h="50">
                    <a:moveTo>
                      <a:pt x="155" y="25"/>
                    </a:moveTo>
                    <a:cubicBezTo>
                      <a:pt x="155" y="11"/>
                      <a:pt x="144" y="0"/>
                      <a:pt x="130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130" y="50"/>
                      <a:pt x="130" y="50"/>
                      <a:pt x="130" y="50"/>
                    </a:cubicBezTo>
                    <a:cubicBezTo>
                      <a:pt x="144" y="50"/>
                      <a:pt x="155" y="39"/>
                      <a:pt x="155" y="25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2" name="Freeform 33"/>
              <p:cNvSpPr>
                <a:spLocks/>
              </p:cNvSpPr>
              <p:nvPr/>
            </p:nvSpPr>
            <p:spPr bwMode="auto">
              <a:xfrm>
                <a:off x="866600" y="633054"/>
                <a:ext cx="51329" cy="24809"/>
              </a:xfrm>
              <a:custGeom>
                <a:avLst/>
                <a:gdLst>
                  <a:gd name="T0" fmla="*/ 51329 w 101"/>
                  <a:gd name="T1" fmla="*/ 12405 h 50"/>
                  <a:gd name="T2" fmla="*/ 38116 w 101"/>
                  <a:gd name="T3" fmla="*/ 0 h 50"/>
                  <a:gd name="T4" fmla="*/ 12705 w 101"/>
                  <a:gd name="T5" fmla="*/ 0 h 50"/>
                  <a:gd name="T6" fmla="*/ 0 w 101"/>
                  <a:gd name="T7" fmla="*/ 12405 h 50"/>
                  <a:gd name="T8" fmla="*/ 12705 w 101"/>
                  <a:gd name="T9" fmla="*/ 24809 h 50"/>
                  <a:gd name="T10" fmla="*/ 38116 w 101"/>
                  <a:gd name="T11" fmla="*/ 24809 h 50"/>
                  <a:gd name="T12" fmla="*/ 51329 w 101"/>
                  <a:gd name="T13" fmla="*/ 12405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01" h="50">
                    <a:moveTo>
                      <a:pt x="101" y="25"/>
                    </a:moveTo>
                    <a:cubicBezTo>
                      <a:pt x="101" y="11"/>
                      <a:pt x="89" y="0"/>
                      <a:pt x="75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5"/>
                    </a:cubicBezTo>
                    <a:cubicBezTo>
                      <a:pt x="0" y="39"/>
                      <a:pt x="11" y="50"/>
                      <a:pt x="25" y="50"/>
                    </a:cubicBezTo>
                    <a:cubicBezTo>
                      <a:pt x="75" y="50"/>
                      <a:pt x="75" y="50"/>
                      <a:pt x="75" y="50"/>
                    </a:cubicBezTo>
                    <a:cubicBezTo>
                      <a:pt x="89" y="50"/>
                      <a:pt x="101" y="39"/>
                      <a:pt x="101" y="25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3" name="Freeform 34"/>
              <p:cNvSpPr>
                <a:spLocks/>
              </p:cNvSpPr>
              <p:nvPr/>
            </p:nvSpPr>
            <p:spPr bwMode="auto">
              <a:xfrm>
                <a:off x="0" y="793029"/>
                <a:ext cx="1074482" cy="25664"/>
              </a:xfrm>
              <a:custGeom>
                <a:avLst/>
                <a:gdLst>
                  <a:gd name="T0" fmla="*/ 1061959 w 2145"/>
                  <a:gd name="T1" fmla="*/ 0 h 50"/>
                  <a:gd name="T2" fmla="*/ 13024 w 2145"/>
                  <a:gd name="T3" fmla="*/ 0 h 50"/>
                  <a:gd name="T4" fmla="*/ 0 w 2145"/>
                  <a:gd name="T5" fmla="*/ 12832 h 50"/>
                  <a:gd name="T6" fmla="*/ 13024 w 2145"/>
                  <a:gd name="T7" fmla="*/ 25664 h 50"/>
                  <a:gd name="T8" fmla="*/ 1061959 w 2145"/>
                  <a:gd name="T9" fmla="*/ 25664 h 50"/>
                  <a:gd name="T10" fmla="*/ 1074482 w 2145"/>
                  <a:gd name="T11" fmla="*/ 12832 h 50"/>
                  <a:gd name="T12" fmla="*/ 1061959 w 2145"/>
                  <a:gd name="T13" fmla="*/ 0 h 5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45" h="50">
                    <a:moveTo>
                      <a:pt x="2120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5"/>
                    </a:cubicBezTo>
                    <a:cubicBezTo>
                      <a:pt x="0" y="39"/>
                      <a:pt x="12" y="50"/>
                      <a:pt x="26" y="50"/>
                    </a:cubicBezTo>
                    <a:cubicBezTo>
                      <a:pt x="2120" y="50"/>
                      <a:pt x="2120" y="50"/>
                      <a:pt x="2120" y="50"/>
                    </a:cubicBezTo>
                    <a:cubicBezTo>
                      <a:pt x="2134" y="50"/>
                      <a:pt x="2145" y="39"/>
                      <a:pt x="2145" y="25"/>
                    </a:cubicBezTo>
                    <a:cubicBezTo>
                      <a:pt x="2145" y="11"/>
                      <a:pt x="2134" y="0"/>
                      <a:pt x="2120" y="0"/>
                    </a:cubicBez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134" name="组合 75"/>
          <p:cNvGrpSpPr>
            <a:grpSpLocks/>
          </p:cNvGrpSpPr>
          <p:nvPr/>
        </p:nvGrpSpPr>
        <p:grpSpPr bwMode="auto">
          <a:xfrm>
            <a:off x="4631532" y="1488043"/>
            <a:ext cx="1174750" cy="1176338"/>
            <a:chOff x="0" y="0"/>
            <a:chExt cx="1175657" cy="1175657"/>
          </a:xfrm>
        </p:grpSpPr>
        <p:sp>
          <p:nvSpPr>
            <p:cNvPr id="135" name="圆角矩形 4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>
              <a:solidFill>
                <a:schemeClr val="bg1">
                  <a:alpha val="5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36" name="Freeform 35"/>
            <p:cNvSpPr>
              <a:spLocks noEditPoints="1"/>
            </p:cNvSpPr>
            <p:nvPr/>
          </p:nvSpPr>
          <p:spPr bwMode="auto">
            <a:xfrm>
              <a:off x="144678" y="291534"/>
              <a:ext cx="881836" cy="592588"/>
            </a:xfrm>
            <a:custGeom>
              <a:avLst/>
              <a:gdLst>
                <a:gd name="T0" fmla="*/ 763186 w 2029"/>
                <a:gd name="T1" fmla="*/ 0 h 1364"/>
                <a:gd name="T2" fmla="*/ 118650 w 2029"/>
                <a:gd name="T3" fmla="*/ 0 h 1364"/>
                <a:gd name="T4" fmla="*/ 0 w 2029"/>
                <a:gd name="T5" fmla="*/ 118170 h 1364"/>
                <a:gd name="T6" fmla="*/ 0 w 2029"/>
                <a:gd name="T7" fmla="*/ 474418 h 1364"/>
                <a:gd name="T8" fmla="*/ 118650 w 2029"/>
                <a:gd name="T9" fmla="*/ 592588 h 1364"/>
                <a:gd name="T10" fmla="*/ 763186 w 2029"/>
                <a:gd name="T11" fmla="*/ 592588 h 1364"/>
                <a:gd name="T12" fmla="*/ 881836 w 2029"/>
                <a:gd name="T13" fmla="*/ 474418 h 1364"/>
                <a:gd name="T14" fmla="*/ 881836 w 2029"/>
                <a:gd name="T15" fmla="*/ 118170 h 1364"/>
                <a:gd name="T16" fmla="*/ 763186 w 2029"/>
                <a:gd name="T17" fmla="*/ 0 h 1364"/>
                <a:gd name="T18" fmla="*/ 591947 w 2029"/>
                <a:gd name="T19" fmla="*/ 306286 h 1364"/>
                <a:gd name="T20" fmla="*/ 825336 w 2029"/>
                <a:gd name="T21" fmla="*/ 83849 h 1364"/>
                <a:gd name="T22" fmla="*/ 834463 w 2029"/>
                <a:gd name="T23" fmla="*/ 118170 h 1364"/>
                <a:gd name="T24" fmla="*/ 834463 w 2029"/>
                <a:gd name="T25" fmla="*/ 474418 h 1364"/>
                <a:gd name="T26" fmla="*/ 821859 w 2029"/>
                <a:gd name="T27" fmla="*/ 514387 h 1364"/>
                <a:gd name="T28" fmla="*/ 591947 w 2029"/>
                <a:gd name="T29" fmla="*/ 306286 h 1364"/>
                <a:gd name="T30" fmla="*/ 763186 w 2029"/>
                <a:gd name="T31" fmla="*/ 47355 h 1364"/>
                <a:gd name="T32" fmla="*/ 789697 w 2029"/>
                <a:gd name="T33" fmla="*/ 52568 h 1364"/>
                <a:gd name="T34" fmla="*/ 441135 w 2029"/>
                <a:gd name="T35" fmla="*/ 384487 h 1364"/>
                <a:gd name="T36" fmla="*/ 92139 w 2029"/>
                <a:gd name="T37" fmla="*/ 52568 h 1364"/>
                <a:gd name="T38" fmla="*/ 118650 w 2029"/>
                <a:gd name="T39" fmla="*/ 47355 h 1364"/>
                <a:gd name="T40" fmla="*/ 763186 w 2029"/>
                <a:gd name="T41" fmla="*/ 47355 h 1364"/>
                <a:gd name="T42" fmla="*/ 59977 w 2029"/>
                <a:gd name="T43" fmla="*/ 514387 h 1364"/>
                <a:gd name="T44" fmla="*/ 47373 w 2029"/>
                <a:gd name="T45" fmla="*/ 474418 h 1364"/>
                <a:gd name="T46" fmla="*/ 47373 w 2029"/>
                <a:gd name="T47" fmla="*/ 118170 h 1364"/>
                <a:gd name="T48" fmla="*/ 56935 w 2029"/>
                <a:gd name="T49" fmla="*/ 83849 h 1364"/>
                <a:gd name="T50" fmla="*/ 290324 w 2029"/>
                <a:gd name="T51" fmla="*/ 306286 h 1364"/>
                <a:gd name="T52" fmla="*/ 59977 w 2029"/>
                <a:gd name="T53" fmla="*/ 514387 h 1364"/>
                <a:gd name="T54" fmla="*/ 118650 w 2029"/>
                <a:gd name="T55" fmla="*/ 545233 h 1364"/>
                <a:gd name="T56" fmla="*/ 99527 w 2029"/>
                <a:gd name="T57" fmla="*/ 542626 h 1364"/>
                <a:gd name="T58" fmla="*/ 324658 w 2029"/>
                <a:gd name="T59" fmla="*/ 339304 h 1364"/>
                <a:gd name="T60" fmla="*/ 424620 w 2029"/>
                <a:gd name="T61" fmla="*/ 434449 h 1364"/>
                <a:gd name="T62" fmla="*/ 441135 w 2029"/>
                <a:gd name="T63" fmla="*/ 440965 h 1364"/>
                <a:gd name="T64" fmla="*/ 457216 w 2029"/>
                <a:gd name="T65" fmla="*/ 434449 h 1364"/>
                <a:gd name="T66" fmla="*/ 557178 w 2029"/>
                <a:gd name="T67" fmla="*/ 339304 h 1364"/>
                <a:gd name="T68" fmla="*/ 782309 w 2029"/>
                <a:gd name="T69" fmla="*/ 542626 h 1364"/>
                <a:gd name="T70" fmla="*/ 763186 w 2029"/>
                <a:gd name="T71" fmla="*/ 545233 h 1364"/>
                <a:gd name="T72" fmla="*/ 118650 w 2029"/>
                <a:gd name="T73" fmla="*/ 545233 h 1364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029" h="1364">
                  <a:moveTo>
                    <a:pt x="1756" y="0"/>
                  </a:moveTo>
                  <a:cubicBezTo>
                    <a:pt x="273" y="0"/>
                    <a:pt x="273" y="0"/>
                    <a:pt x="273" y="0"/>
                  </a:cubicBezTo>
                  <a:cubicBezTo>
                    <a:pt x="123" y="0"/>
                    <a:pt x="0" y="122"/>
                    <a:pt x="0" y="272"/>
                  </a:cubicBezTo>
                  <a:cubicBezTo>
                    <a:pt x="0" y="1092"/>
                    <a:pt x="0" y="1092"/>
                    <a:pt x="0" y="1092"/>
                  </a:cubicBezTo>
                  <a:cubicBezTo>
                    <a:pt x="0" y="1242"/>
                    <a:pt x="123" y="1364"/>
                    <a:pt x="273" y="1364"/>
                  </a:cubicBezTo>
                  <a:cubicBezTo>
                    <a:pt x="1756" y="1364"/>
                    <a:pt x="1756" y="1364"/>
                    <a:pt x="1756" y="1364"/>
                  </a:cubicBezTo>
                  <a:cubicBezTo>
                    <a:pt x="1907" y="1364"/>
                    <a:pt x="2029" y="1242"/>
                    <a:pt x="2029" y="1092"/>
                  </a:cubicBezTo>
                  <a:cubicBezTo>
                    <a:pt x="2029" y="272"/>
                    <a:pt x="2029" y="272"/>
                    <a:pt x="2029" y="272"/>
                  </a:cubicBezTo>
                  <a:cubicBezTo>
                    <a:pt x="2029" y="122"/>
                    <a:pt x="1907" y="0"/>
                    <a:pt x="1756" y="0"/>
                  </a:cubicBezTo>
                  <a:close/>
                  <a:moveTo>
                    <a:pt x="1362" y="705"/>
                  </a:moveTo>
                  <a:cubicBezTo>
                    <a:pt x="1899" y="193"/>
                    <a:pt x="1899" y="193"/>
                    <a:pt x="1899" y="193"/>
                  </a:cubicBezTo>
                  <a:cubicBezTo>
                    <a:pt x="1912" y="217"/>
                    <a:pt x="1920" y="244"/>
                    <a:pt x="1920" y="272"/>
                  </a:cubicBezTo>
                  <a:cubicBezTo>
                    <a:pt x="1920" y="1092"/>
                    <a:pt x="1920" y="1092"/>
                    <a:pt x="1920" y="1092"/>
                  </a:cubicBezTo>
                  <a:cubicBezTo>
                    <a:pt x="1920" y="1126"/>
                    <a:pt x="1909" y="1158"/>
                    <a:pt x="1891" y="1184"/>
                  </a:cubicBezTo>
                  <a:lnTo>
                    <a:pt x="1362" y="705"/>
                  </a:lnTo>
                  <a:close/>
                  <a:moveTo>
                    <a:pt x="1756" y="109"/>
                  </a:moveTo>
                  <a:cubicBezTo>
                    <a:pt x="1778" y="109"/>
                    <a:pt x="1798" y="113"/>
                    <a:pt x="1817" y="121"/>
                  </a:cubicBezTo>
                  <a:cubicBezTo>
                    <a:pt x="1015" y="885"/>
                    <a:pt x="1015" y="885"/>
                    <a:pt x="1015" y="885"/>
                  </a:cubicBezTo>
                  <a:cubicBezTo>
                    <a:pt x="212" y="121"/>
                    <a:pt x="212" y="121"/>
                    <a:pt x="212" y="121"/>
                  </a:cubicBezTo>
                  <a:cubicBezTo>
                    <a:pt x="231" y="113"/>
                    <a:pt x="251" y="109"/>
                    <a:pt x="273" y="109"/>
                  </a:cubicBezTo>
                  <a:lnTo>
                    <a:pt x="1756" y="109"/>
                  </a:lnTo>
                  <a:close/>
                  <a:moveTo>
                    <a:pt x="138" y="1184"/>
                  </a:moveTo>
                  <a:cubicBezTo>
                    <a:pt x="120" y="1158"/>
                    <a:pt x="109" y="1126"/>
                    <a:pt x="109" y="1092"/>
                  </a:cubicBezTo>
                  <a:cubicBezTo>
                    <a:pt x="109" y="272"/>
                    <a:pt x="109" y="272"/>
                    <a:pt x="109" y="272"/>
                  </a:cubicBezTo>
                  <a:cubicBezTo>
                    <a:pt x="109" y="244"/>
                    <a:pt x="117" y="217"/>
                    <a:pt x="131" y="193"/>
                  </a:cubicBezTo>
                  <a:cubicBezTo>
                    <a:pt x="668" y="705"/>
                    <a:pt x="668" y="705"/>
                    <a:pt x="668" y="705"/>
                  </a:cubicBezTo>
                  <a:lnTo>
                    <a:pt x="138" y="1184"/>
                  </a:lnTo>
                  <a:close/>
                  <a:moveTo>
                    <a:pt x="273" y="1255"/>
                  </a:moveTo>
                  <a:cubicBezTo>
                    <a:pt x="258" y="1255"/>
                    <a:pt x="243" y="1252"/>
                    <a:pt x="229" y="1249"/>
                  </a:cubicBezTo>
                  <a:cubicBezTo>
                    <a:pt x="747" y="781"/>
                    <a:pt x="747" y="781"/>
                    <a:pt x="747" y="781"/>
                  </a:cubicBezTo>
                  <a:cubicBezTo>
                    <a:pt x="977" y="1000"/>
                    <a:pt x="977" y="1000"/>
                    <a:pt x="977" y="1000"/>
                  </a:cubicBezTo>
                  <a:cubicBezTo>
                    <a:pt x="988" y="1010"/>
                    <a:pt x="1001" y="1015"/>
                    <a:pt x="1015" y="1015"/>
                  </a:cubicBezTo>
                  <a:cubicBezTo>
                    <a:pt x="1028" y="1015"/>
                    <a:pt x="1042" y="1010"/>
                    <a:pt x="1052" y="1000"/>
                  </a:cubicBezTo>
                  <a:cubicBezTo>
                    <a:pt x="1282" y="781"/>
                    <a:pt x="1282" y="781"/>
                    <a:pt x="1282" y="781"/>
                  </a:cubicBezTo>
                  <a:cubicBezTo>
                    <a:pt x="1800" y="1249"/>
                    <a:pt x="1800" y="1249"/>
                    <a:pt x="1800" y="1249"/>
                  </a:cubicBezTo>
                  <a:cubicBezTo>
                    <a:pt x="1786" y="1252"/>
                    <a:pt x="1772" y="1255"/>
                    <a:pt x="1756" y="1255"/>
                  </a:cubicBezTo>
                  <a:lnTo>
                    <a:pt x="273" y="1255"/>
                  </a:lnTo>
                  <a:close/>
                </a:path>
              </a:pathLst>
            </a:cu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7" name="组合 76"/>
          <p:cNvGrpSpPr>
            <a:grpSpLocks/>
          </p:cNvGrpSpPr>
          <p:nvPr/>
        </p:nvGrpSpPr>
        <p:grpSpPr bwMode="auto">
          <a:xfrm>
            <a:off x="4631532" y="2859643"/>
            <a:ext cx="1174750" cy="1176338"/>
            <a:chOff x="0" y="0"/>
            <a:chExt cx="1175657" cy="1175657"/>
          </a:xfrm>
        </p:grpSpPr>
        <p:sp>
          <p:nvSpPr>
            <p:cNvPr id="138" name="圆角矩形 13"/>
            <p:cNvSpPr>
              <a:spLocks noChangeArrowheads="1"/>
            </p:cNvSpPr>
            <p:nvPr/>
          </p:nvSpPr>
          <p:spPr bwMode="auto">
            <a:xfrm>
              <a:off x="0" y="0"/>
              <a:ext cx="1175657" cy="1175657"/>
            </a:xfrm>
            <a:prstGeom prst="roundRect">
              <a:avLst>
                <a:gd name="adj" fmla="val 12069"/>
              </a:avLst>
            </a:prstGeom>
            <a:noFill/>
            <a:ln w="15875">
              <a:solidFill>
                <a:schemeClr val="bg1">
                  <a:alpha val="5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139" name="组合 52"/>
            <p:cNvGrpSpPr>
              <a:grpSpLocks/>
            </p:cNvGrpSpPr>
            <p:nvPr/>
          </p:nvGrpSpPr>
          <p:grpSpPr bwMode="auto">
            <a:xfrm>
              <a:off x="215797" y="198674"/>
              <a:ext cx="751305" cy="777263"/>
              <a:chOff x="0" y="0"/>
              <a:chExt cx="866601" cy="896543"/>
            </a:xfrm>
          </p:grpSpPr>
          <p:sp>
            <p:nvSpPr>
              <p:cNvPr id="140" name="Freeform 36"/>
              <p:cNvSpPr>
                <a:spLocks noEditPoints="1"/>
              </p:cNvSpPr>
              <p:nvPr/>
            </p:nvSpPr>
            <p:spPr bwMode="auto">
              <a:xfrm>
                <a:off x="0" y="0"/>
                <a:ext cx="866601" cy="896543"/>
              </a:xfrm>
              <a:custGeom>
                <a:avLst/>
                <a:gdLst>
                  <a:gd name="T0" fmla="*/ 859087 w 1730"/>
                  <a:gd name="T1" fmla="*/ 123281 h 1789"/>
                  <a:gd name="T2" fmla="*/ 743373 w 1730"/>
                  <a:gd name="T3" fmla="*/ 7517 h 1789"/>
                  <a:gd name="T4" fmla="*/ 725841 w 1730"/>
                  <a:gd name="T5" fmla="*/ 0 h 1789"/>
                  <a:gd name="T6" fmla="*/ 633170 w 1730"/>
                  <a:gd name="T7" fmla="*/ 0 h 1789"/>
                  <a:gd name="T8" fmla="*/ 608123 w 1730"/>
                  <a:gd name="T9" fmla="*/ 25558 h 1789"/>
                  <a:gd name="T10" fmla="*/ 608123 w 1730"/>
                  <a:gd name="T11" fmla="*/ 232029 h 1789"/>
                  <a:gd name="T12" fmla="*/ 305064 w 1730"/>
                  <a:gd name="T13" fmla="*/ 232029 h 1789"/>
                  <a:gd name="T14" fmla="*/ 305064 w 1730"/>
                  <a:gd name="T15" fmla="*/ 25558 h 1789"/>
                  <a:gd name="T16" fmla="*/ 280017 w 1730"/>
                  <a:gd name="T17" fmla="*/ 0 h 1789"/>
                  <a:gd name="T18" fmla="*/ 25046 w 1730"/>
                  <a:gd name="T19" fmla="*/ 0 h 1789"/>
                  <a:gd name="T20" fmla="*/ 0 w 1730"/>
                  <a:gd name="T21" fmla="*/ 25558 h 1789"/>
                  <a:gd name="T22" fmla="*/ 0 w 1730"/>
                  <a:gd name="T23" fmla="*/ 870985 h 1789"/>
                  <a:gd name="T24" fmla="*/ 25046 w 1730"/>
                  <a:gd name="T25" fmla="*/ 896543 h 1789"/>
                  <a:gd name="T26" fmla="*/ 841054 w 1730"/>
                  <a:gd name="T27" fmla="*/ 896543 h 1789"/>
                  <a:gd name="T28" fmla="*/ 866601 w 1730"/>
                  <a:gd name="T29" fmla="*/ 870985 h 1789"/>
                  <a:gd name="T30" fmla="*/ 866601 w 1730"/>
                  <a:gd name="T31" fmla="*/ 140821 h 1789"/>
                  <a:gd name="T32" fmla="*/ 859087 w 1730"/>
                  <a:gd name="T33" fmla="*/ 123281 h 1789"/>
                  <a:gd name="T34" fmla="*/ 671741 w 1730"/>
                  <a:gd name="T35" fmla="*/ 733672 h 1789"/>
                  <a:gd name="T36" fmla="*/ 743874 w 1730"/>
                  <a:gd name="T37" fmla="*/ 733672 h 1789"/>
                  <a:gd name="T38" fmla="*/ 743874 w 1730"/>
                  <a:gd name="T39" fmla="*/ 775768 h 1789"/>
                  <a:gd name="T40" fmla="*/ 671741 w 1730"/>
                  <a:gd name="T41" fmla="*/ 775768 h 1789"/>
                  <a:gd name="T42" fmla="*/ 671741 w 1730"/>
                  <a:gd name="T43" fmla="*/ 733672 h 1789"/>
                  <a:gd name="T44" fmla="*/ 646695 w 1730"/>
                  <a:gd name="T45" fmla="*/ 720642 h 1789"/>
                  <a:gd name="T46" fmla="*/ 646695 w 1730"/>
                  <a:gd name="T47" fmla="*/ 788296 h 1789"/>
                  <a:gd name="T48" fmla="*/ 646695 w 1730"/>
                  <a:gd name="T49" fmla="*/ 845928 h 1789"/>
                  <a:gd name="T50" fmla="*/ 190352 w 1730"/>
                  <a:gd name="T51" fmla="*/ 845928 h 1789"/>
                  <a:gd name="T52" fmla="*/ 190352 w 1730"/>
                  <a:gd name="T53" fmla="*/ 551256 h 1789"/>
                  <a:gd name="T54" fmla="*/ 646695 w 1730"/>
                  <a:gd name="T55" fmla="*/ 551256 h 1789"/>
                  <a:gd name="T56" fmla="*/ 646695 w 1730"/>
                  <a:gd name="T57" fmla="*/ 720642 h 1789"/>
                  <a:gd name="T58" fmla="*/ 816008 w 1730"/>
                  <a:gd name="T59" fmla="*/ 845928 h 1789"/>
                  <a:gd name="T60" fmla="*/ 671741 w 1730"/>
                  <a:gd name="T61" fmla="*/ 845928 h 1789"/>
                  <a:gd name="T62" fmla="*/ 671741 w 1730"/>
                  <a:gd name="T63" fmla="*/ 801326 h 1789"/>
                  <a:gd name="T64" fmla="*/ 756397 w 1730"/>
                  <a:gd name="T65" fmla="*/ 801326 h 1789"/>
                  <a:gd name="T66" fmla="*/ 768921 w 1730"/>
                  <a:gd name="T67" fmla="*/ 788296 h 1789"/>
                  <a:gd name="T68" fmla="*/ 768921 w 1730"/>
                  <a:gd name="T69" fmla="*/ 720642 h 1789"/>
                  <a:gd name="T70" fmla="*/ 756397 w 1730"/>
                  <a:gd name="T71" fmla="*/ 708114 h 1789"/>
                  <a:gd name="T72" fmla="*/ 671741 w 1730"/>
                  <a:gd name="T73" fmla="*/ 708114 h 1789"/>
                  <a:gd name="T74" fmla="*/ 671741 w 1730"/>
                  <a:gd name="T75" fmla="*/ 538728 h 1789"/>
                  <a:gd name="T76" fmla="*/ 659218 w 1730"/>
                  <a:gd name="T77" fmla="*/ 526199 h 1789"/>
                  <a:gd name="T78" fmla="*/ 177829 w 1730"/>
                  <a:gd name="T79" fmla="*/ 526199 h 1789"/>
                  <a:gd name="T80" fmla="*/ 165305 w 1730"/>
                  <a:gd name="T81" fmla="*/ 538728 h 1789"/>
                  <a:gd name="T82" fmla="*/ 165305 w 1730"/>
                  <a:gd name="T83" fmla="*/ 845928 h 1789"/>
                  <a:gd name="T84" fmla="*/ 50593 w 1730"/>
                  <a:gd name="T85" fmla="*/ 845928 h 1789"/>
                  <a:gd name="T86" fmla="*/ 50593 w 1730"/>
                  <a:gd name="T87" fmla="*/ 50615 h 1789"/>
                  <a:gd name="T88" fmla="*/ 254470 w 1730"/>
                  <a:gd name="T89" fmla="*/ 50615 h 1789"/>
                  <a:gd name="T90" fmla="*/ 254470 w 1730"/>
                  <a:gd name="T91" fmla="*/ 257086 h 1789"/>
                  <a:gd name="T92" fmla="*/ 280017 w 1730"/>
                  <a:gd name="T93" fmla="*/ 282644 h 1789"/>
                  <a:gd name="T94" fmla="*/ 633170 w 1730"/>
                  <a:gd name="T95" fmla="*/ 282644 h 1789"/>
                  <a:gd name="T96" fmla="*/ 658216 w 1730"/>
                  <a:gd name="T97" fmla="*/ 257086 h 1789"/>
                  <a:gd name="T98" fmla="*/ 658216 w 1730"/>
                  <a:gd name="T99" fmla="*/ 50615 h 1789"/>
                  <a:gd name="T100" fmla="*/ 715322 w 1730"/>
                  <a:gd name="T101" fmla="*/ 50615 h 1789"/>
                  <a:gd name="T102" fmla="*/ 816008 w 1730"/>
                  <a:gd name="T103" fmla="*/ 151345 h 1789"/>
                  <a:gd name="T104" fmla="*/ 816008 w 1730"/>
                  <a:gd name="T105" fmla="*/ 845928 h 1789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1730" h="1789">
                    <a:moveTo>
                      <a:pt x="1715" y="246"/>
                    </a:moveTo>
                    <a:cubicBezTo>
                      <a:pt x="1484" y="15"/>
                      <a:pt x="1484" y="15"/>
                      <a:pt x="1484" y="15"/>
                    </a:cubicBezTo>
                    <a:cubicBezTo>
                      <a:pt x="1475" y="6"/>
                      <a:pt x="1462" y="0"/>
                      <a:pt x="1449" y="0"/>
                    </a:cubicBezTo>
                    <a:cubicBezTo>
                      <a:pt x="1264" y="0"/>
                      <a:pt x="1264" y="0"/>
                      <a:pt x="1264" y="0"/>
                    </a:cubicBezTo>
                    <a:cubicBezTo>
                      <a:pt x="1236" y="0"/>
                      <a:pt x="1214" y="23"/>
                      <a:pt x="1214" y="51"/>
                    </a:cubicBezTo>
                    <a:cubicBezTo>
                      <a:pt x="1214" y="463"/>
                      <a:pt x="1214" y="463"/>
                      <a:pt x="1214" y="463"/>
                    </a:cubicBezTo>
                    <a:cubicBezTo>
                      <a:pt x="609" y="463"/>
                      <a:pt x="609" y="463"/>
                      <a:pt x="609" y="463"/>
                    </a:cubicBezTo>
                    <a:cubicBezTo>
                      <a:pt x="609" y="51"/>
                      <a:pt x="609" y="51"/>
                      <a:pt x="609" y="51"/>
                    </a:cubicBezTo>
                    <a:cubicBezTo>
                      <a:pt x="609" y="23"/>
                      <a:pt x="587" y="0"/>
                      <a:pt x="559" y="0"/>
                    </a:cubicBezTo>
                    <a:cubicBezTo>
                      <a:pt x="50" y="0"/>
                      <a:pt x="50" y="0"/>
                      <a:pt x="50" y="0"/>
                    </a:cubicBezTo>
                    <a:cubicBezTo>
                      <a:pt x="22" y="0"/>
                      <a:pt x="0" y="23"/>
                      <a:pt x="0" y="51"/>
                    </a:cubicBezTo>
                    <a:cubicBezTo>
                      <a:pt x="0" y="1738"/>
                      <a:pt x="0" y="1738"/>
                      <a:pt x="0" y="1738"/>
                    </a:cubicBezTo>
                    <a:cubicBezTo>
                      <a:pt x="0" y="1766"/>
                      <a:pt x="22" y="1789"/>
                      <a:pt x="50" y="1789"/>
                    </a:cubicBezTo>
                    <a:cubicBezTo>
                      <a:pt x="1679" y="1789"/>
                      <a:pt x="1679" y="1789"/>
                      <a:pt x="1679" y="1789"/>
                    </a:cubicBezTo>
                    <a:cubicBezTo>
                      <a:pt x="1707" y="1789"/>
                      <a:pt x="1730" y="1766"/>
                      <a:pt x="1730" y="1738"/>
                    </a:cubicBezTo>
                    <a:cubicBezTo>
                      <a:pt x="1730" y="281"/>
                      <a:pt x="1730" y="281"/>
                      <a:pt x="1730" y="281"/>
                    </a:cubicBezTo>
                    <a:cubicBezTo>
                      <a:pt x="1730" y="268"/>
                      <a:pt x="1725" y="255"/>
                      <a:pt x="1715" y="246"/>
                    </a:cubicBezTo>
                    <a:close/>
                    <a:moveTo>
                      <a:pt x="1341" y="1464"/>
                    </a:moveTo>
                    <a:cubicBezTo>
                      <a:pt x="1485" y="1464"/>
                      <a:pt x="1485" y="1464"/>
                      <a:pt x="1485" y="1464"/>
                    </a:cubicBezTo>
                    <a:cubicBezTo>
                      <a:pt x="1485" y="1548"/>
                      <a:pt x="1485" y="1548"/>
                      <a:pt x="1485" y="1548"/>
                    </a:cubicBezTo>
                    <a:cubicBezTo>
                      <a:pt x="1341" y="1548"/>
                      <a:pt x="1341" y="1548"/>
                      <a:pt x="1341" y="1548"/>
                    </a:cubicBezTo>
                    <a:lnTo>
                      <a:pt x="1341" y="1464"/>
                    </a:lnTo>
                    <a:close/>
                    <a:moveTo>
                      <a:pt x="1291" y="1438"/>
                    </a:moveTo>
                    <a:cubicBezTo>
                      <a:pt x="1291" y="1573"/>
                      <a:pt x="1291" y="1573"/>
                      <a:pt x="1291" y="1573"/>
                    </a:cubicBezTo>
                    <a:cubicBezTo>
                      <a:pt x="1291" y="1688"/>
                      <a:pt x="1291" y="1688"/>
                      <a:pt x="1291" y="1688"/>
                    </a:cubicBezTo>
                    <a:cubicBezTo>
                      <a:pt x="380" y="1688"/>
                      <a:pt x="380" y="1688"/>
                      <a:pt x="380" y="1688"/>
                    </a:cubicBezTo>
                    <a:cubicBezTo>
                      <a:pt x="380" y="1100"/>
                      <a:pt x="380" y="1100"/>
                      <a:pt x="380" y="1100"/>
                    </a:cubicBezTo>
                    <a:cubicBezTo>
                      <a:pt x="1291" y="1100"/>
                      <a:pt x="1291" y="1100"/>
                      <a:pt x="1291" y="1100"/>
                    </a:cubicBezTo>
                    <a:lnTo>
                      <a:pt x="1291" y="1438"/>
                    </a:lnTo>
                    <a:close/>
                    <a:moveTo>
                      <a:pt x="1629" y="1688"/>
                    </a:moveTo>
                    <a:cubicBezTo>
                      <a:pt x="1341" y="1688"/>
                      <a:pt x="1341" y="1688"/>
                      <a:pt x="1341" y="1688"/>
                    </a:cubicBezTo>
                    <a:cubicBezTo>
                      <a:pt x="1341" y="1599"/>
                      <a:pt x="1341" y="1599"/>
                      <a:pt x="1341" y="1599"/>
                    </a:cubicBezTo>
                    <a:cubicBezTo>
                      <a:pt x="1510" y="1599"/>
                      <a:pt x="1510" y="1599"/>
                      <a:pt x="1510" y="1599"/>
                    </a:cubicBezTo>
                    <a:cubicBezTo>
                      <a:pt x="1524" y="1599"/>
                      <a:pt x="1535" y="1587"/>
                      <a:pt x="1535" y="1573"/>
                    </a:cubicBezTo>
                    <a:cubicBezTo>
                      <a:pt x="1535" y="1438"/>
                      <a:pt x="1535" y="1438"/>
                      <a:pt x="1535" y="1438"/>
                    </a:cubicBezTo>
                    <a:cubicBezTo>
                      <a:pt x="1535" y="1424"/>
                      <a:pt x="1524" y="1413"/>
                      <a:pt x="1510" y="1413"/>
                    </a:cubicBezTo>
                    <a:cubicBezTo>
                      <a:pt x="1341" y="1413"/>
                      <a:pt x="1341" y="1413"/>
                      <a:pt x="1341" y="1413"/>
                    </a:cubicBezTo>
                    <a:cubicBezTo>
                      <a:pt x="1341" y="1075"/>
                      <a:pt x="1341" y="1075"/>
                      <a:pt x="1341" y="1075"/>
                    </a:cubicBezTo>
                    <a:cubicBezTo>
                      <a:pt x="1341" y="1061"/>
                      <a:pt x="1330" y="1050"/>
                      <a:pt x="1316" y="1050"/>
                    </a:cubicBezTo>
                    <a:cubicBezTo>
                      <a:pt x="355" y="1050"/>
                      <a:pt x="355" y="1050"/>
                      <a:pt x="355" y="1050"/>
                    </a:cubicBezTo>
                    <a:cubicBezTo>
                      <a:pt x="341" y="1050"/>
                      <a:pt x="330" y="1061"/>
                      <a:pt x="330" y="1075"/>
                    </a:cubicBezTo>
                    <a:cubicBezTo>
                      <a:pt x="330" y="1688"/>
                      <a:pt x="330" y="1688"/>
                      <a:pt x="330" y="1688"/>
                    </a:cubicBezTo>
                    <a:cubicBezTo>
                      <a:pt x="101" y="1688"/>
                      <a:pt x="101" y="1688"/>
                      <a:pt x="101" y="1688"/>
                    </a:cubicBezTo>
                    <a:cubicBezTo>
                      <a:pt x="101" y="101"/>
                      <a:pt x="101" y="101"/>
                      <a:pt x="101" y="101"/>
                    </a:cubicBezTo>
                    <a:cubicBezTo>
                      <a:pt x="508" y="101"/>
                      <a:pt x="508" y="101"/>
                      <a:pt x="508" y="101"/>
                    </a:cubicBezTo>
                    <a:cubicBezTo>
                      <a:pt x="508" y="513"/>
                      <a:pt x="508" y="513"/>
                      <a:pt x="508" y="513"/>
                    </a:cubicBezTo>
                    <a:cubicBezTo>
                      <a:pt x="508" y="541"/>
                      <a:pt x="531" y="564"/>
                      <a:pt x="559" y="564"/>
                    </a:cubicBezTo>
                    <a:cubicBezTo>
                      <a:pt x="1264" y="564"/>
                      <a:pt x="1264" y="564"/>
                      <a:pt x="1264" y="564"/>
                    </a:cubicBezTo>
                    <a:cubicBezTo>
                      <a:pt x="1292" y="564"/>
                      <a:pt x="1314" y="541"/>
                      <a:pt x="1314" y="513"/>
                    </a:cubicBezTo>
                    <a:cubicBezTo>
                      <a:pt x="1314" y="101"/>
                      <a:pt x="1314" y="101"/>
                      <a:pt x="1314" y="101"/>
                    </a:cubicBezTo>
                    <a:cubicBezTo>
                      <a:pt x="1428" y="101"/>
                      <a:pt x="1428" y="101"/>
                      <a:pt x="1428" y="101"/>
                    </a:cubicBezTo>
                    <a:cubicBezTo>
                      <a:pt x="1629" y="302"/>
                      <a:pt x="1629" y="302"/>
                      <a:pt x="1629" y="302"/>
                    </a:cubicBezTo>
                    <a:lnTo>
                      <a:pt x="1629" y="1688"/>
                    </a:ln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41" name="Freeform 37"/>
              <p:cNvSpPr>
                <a:spLocks noEditPoints="1"/>
              </p:cNvSpPr>
              <p:nvPr/>
            </p:nvSpPr>
            <p:spPr bwMode="auto">
              <a:xfrm>
                <a:off x="491046" y="38497"/>
                <a:ext cx="84692" cy="164252"/>
              </a:xfrm>
              <a:custGeom>
                <a:avLst/>
                <a:gdLst>
                  <a:gd name="T0" fmla="*/ 13030 w 169"/>
                  <a:gd name="T1" fmla="*/ 164252 h 328"/>
                  <a:gd name="T2" fmla="*/ 72164 w 169"/>
                  <a:gd name="T3" fmla="*/ 164252 h 328"/>
                  <a:gd name="T4" fmla="*/ 84692 w 169"/>
                  <a:gd name="T5" fmla="*/ 151733 h 328"/>
                  <a:gd name="T6" fmla="*/ 84692 w 169"/>
                  <a:gd name="T7" fmla="*/ 13020 h 328"/>
                  <a:gd name="T8" fmla="*/ 72164 w 169"/>
                  <a:gd name="T9" fmla="*/ 0 h 328"/>
                  <a:gd name="T10" fmla="*/ 13030 w 169"/>
                  <a:gd name="T11" fmla="*/ 0 h 328"/>
                  <a:gd name="T12" fmla="*/ 0 w 169"/>
                  <a:gd name="T13" fmla="*/ 13020 h 328"/>
                  <a:gd name="T14" fmla="*/ 0 w 169"/>
                  <a:gd name="T15" fmla="*/ 151733 h 328"/>
                  <a:gd name="T16" fmla="*/ 13030 w 169"/>
                  <a:gd name="T17" fmla="*/ 164252 h 328"/>
                  <a:gd name="T18" fmla="*/ 25558 w 169"/>
                  <a:gd name="T19" fmla="*/ 25539 h 328"/>
                  <a:gd name="T20" fmla="*/ 59635 w 169"/>
                  <a:gd name="T21" fmla="*/ 25539 h 328"/>
                  <a:gd name="T22" fmla="*/ 59635 w 169"/>
                  <a:gd name="T23" fmla="*/ 139214 h 328"/>
                  <a:gd name="T24" fmla="*/ 25558 w 169"/>
                  <a:gd name="T25" fmla="*/ 139214 h 328"/>
                  <a:gd name="T26" fmla="*/ 25558 w 169"/>
                  <a:gd name="T27" fmla="*/ 25539 h 328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169" h="328">
                    <a:moveTo>
                      <a:pt x="26" y="328"/>
                    </a:moveTo>
                    <a:cubicBezTo>
                      <a:pt x="144" y="328"/>
                      <a:pt x="144" y="328"/>
                      <a:pt x="144" y="328"/>
                    </a:cubicBezTo>
                    <a:cubicBezTo>
                      <a:pt x="158" y="328"/>
                      <a:pt x="169" y="317"/>
                      <a:pt x="169" y="303"/>
                    </a:cubicBezTo>
                    <a:cubicBezTo>
                      <a:pt x="169" y="26"/>
                      <a:pt x="169" y="26"/>
                      <a:pt x="169" y="26"/>
                    </a:cubicBezTo>
                    <a:cubicBezTo>
                      <a:pt x="169" y="11"/>
                      <a:pt x="158" y="0"/>
                      <a:pt x="144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12" y="0"/>
                      <a:pt x="0" y="11"/>
                      <a:pt x="0" y="26"/>
                    </a:cubicBezTo>
                    <a:cubicBezTo>
                      <a:pt x="0" y="303"/>
                      <a:pt x="0" y="303"/>
                      <a:pt x="0" y="303"/>
                    </a:cubicBezTo>
                    <a:cubicBezTo>
                      <a:pt x="0" y="317"/>
                      <a:pt x="12" y="328"/>
                      <a:pt x="26" y="328"/>
                    </a:cubicBezTo>
                    <a:close/>
                    <a:moveTo>
                      <a:pt x="51" y="51"/>
                    </a:moveTo>
                    <a:cubicBezTo>
                      <a:pt x="119" y="51"/>
                      <a:pt x="119" y="51"/>
                      <a:pt x="119" y="51"/>
                    </a:cubicBezTo>
                    <a:cubicBezTo>
                      <a:pt x="119" y="278"/>
                      <a:pt x="119" y="278"/>
                      <a:pt x="119" y="278"/>
                    </a:cubicBezTo>
                    <a:cubicBezTo>
                      <a:pt x="51" y="278"/>
                      <a:pt x="51" y="278"/>
                      <a:pt x="51" y="278"/>
                    </a:cubicBezTo>
                    <a:lnTo>
                      <a:pt x="51" y="51"/>
                    </a:lnTo>
                    <a:close/>
                  </a:path>
                </a:pathLst>
              </a:custGeom>
              <a:solidFill>
                <a:schemeClr val="bg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43" name="任意多边形 55"/>
          <p:cNvSpPr>
            <a:spLocks/>
          </p:cNvSpPr>
          <p:nvPr/>
        </p:nvSpPr>
        <p:spPr bwMode="auto">
          <a:xfrm>
            <a:off x="6022182" y="1616630"/>
            <a:ext cx="320675" cy="320675"/>
          </a:xfrm>
          <a:custGeom>
            <a:avLst/>
            <a:gdLst>
              <a:gd name="T0" fmla="*/ 122138 w 406684"/>
              <a:gd name="T1" fmla="*/ 100571 h 406684"/>
              <a:gd name="T2" fmla="*/ 122138 w 406684"/>
              <a:gd name="T3" fmla="*/ 228408 h 406684"/>
              <a:gd name="T4" fmla="*/ 232187 w 406684"/>
              <a:gd name="T5" fmla="*/ 164490 h 406684"/>
              <a:gd name="T6" fmla="*/ 122138 w 406684"/>
              <a:gd name="T7" fmla="*/ 100571 h 406684"/>
              <a:gd name="T8" fmla="*/ 160307 w 406684"/>
              <a:gd name="T9" fmla="*/ 0 h 406684"/>
              <a:gd name="T10" fmla="*/ 320614 w 406684"/>
              <a:gd name="T11" fmla="*/ 160535 h 406684"/>
              <a:gd name="T12" fmla="*/ 160307 w 406684"/>
              <a:gd name="T13" fmla="*/ 321070 h 406684"/>
              <a:gd name="T14" fmla="*/ 0 w 406684"/>
              <a:gd name="T15" fmla="*/ 160535 h 406684"/>
              <a:gd name="T16" fmla="*/ 160307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46" name="任意多边形 64"/>
          <p:cNvSpPr>
            <a:spLocks/>
          </p:cNvSpPr>
          <p:nvPr/>
        </p:nvSpPr>
        <p:spPr bwMode="auto">
          <a:xfrm>
            <a:off x="6022182" y="2983468"/>
            <a:ext cx="320675" cy="320675"/>
          </a:xfrm>
          <a:custGeom>
            <a:avLst/>
            <a:gdLst>
              <a:gd name="T0" fmla="*/ 122138 w 406684"/>
              <a:gd name="T1" fmla="*/ 100571 h 406684"/>
              <a:gd name="T2" fmla="*/ 122138 w 406684"/>
              <a:gd name="T3" fmla="*/ 228408 h 406684"/>
              <a:gd name="T4" fmla="*/ 232187 w 406684"/>
              <a:gd name="T5" fmla="*/ 164490 h 406684"/>
              <a:gd name="T6" fmla="*/ 122138 w 406684"/>
              <a:gd name="T7" fmla="*/ 100571 h 406684"/>
              <a:gd name="T8" fmla="*/ 160307 w 406684"/>
              <a:gd name="T9" fmla="*/ 0 h 406684"/>
              <a:gd name="T10" fmla="*/ 320614 w 406684"/>
              <a:gd name="T11" fmla="*/ 160535 h 406684"/>
              <a:gd name="T12" fmla="*/ 160307 w 406684"/>
              <a:gd name="T13" fmla="*/ 321070 h 406684"/>
              <a:gd name="T14" fmla="*/ 0 w 406684"/>
              <a:gd name="T15" fmla="*/ 160535 h 406684"/>
              <a:gd name="T16" fmla="*/ 160307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0" name="任意多边形 68"/>
          <p:cNvSpPr>
            <a:spLocks/>
          </p:cNvSpPr>
          <p:nvPr/>
        </p:nvSpPr>
        <p:spPr bwMode="auto">
          <a:xfrm>
            <a:off x="6022182" y="4351893"/>
            <a:ext cx="320675" cy="320675"/>
          </a:xfrm>
          <a:custGeom>
            <a:avLst/>
            <a:gdLst>
              <a:gd name="T0" fmla="*/ 122138 w 406684"/>
              <a:gd name="T1" fmla="*/ 100102 h 406684"/>
              <a:gd name="T2" fmla="*/ 122138 w 406684"/>
              <a:gd name="T3" fmla="*/ 227341 h 406684"/>
              <a:gd name="T4" fmla="*/ 232187 w 406684"/>
              <a:gd name="T5" fmla="*/ 163722 h 406684"/>
              <a:gd name="T6" fmla="*/ 122138 w 406684"/>
              <a:gd name="T7" fmla="*/ 100102 h 406684"/>
              <a:gd name="T8" fmla="*/ 160307 w 406684"/>
              <a:gd name="T9" fmla="*/ 0 h 406684"/>
              <a:gd name="T10" fmla="*/ 320614 w 406684"/>
              <a:gd name="T11" fmla="*/ 159785 h 406684"/>
              <a:gd name="T12" fmla="*/ 160307 w 406684"/>
              <a:gd name="T13" fmla="*/ 319570 h 406684"/>
              <a:gd name="T14" fmla="*/ 0 w 406684"/>
              <a:gd name="T15" fmla="*/ 159785 h 406684"/>
              <a:gd name="T16" fmla="*/ 160307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2" name="矩形 70"/>
          <p:cNvSpPr>
            <a:spLocks noChangeArrowheads="1"/>
          </p:cNvSpPr>
          <p:nvPr/>
        </p:nvSpPr>
        <p:spPr bwMode="auto">
          <a:xfrm>
            <a:off x="6385719" y="4672568"/>
            <a:ext cx="547211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/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slide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界面滑动，星星闪烁，晶体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滑动，</a:t>
            </a:r>
            <a:endParaRPr lang="en-US" altLang="zh-CN" sz="20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动画加载内容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550" y="1787702"/>
            <a:ext cx="2950955" cy="314166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5" name="矩形 57"/>
          <p:cNvSpPr>
            <a:spLocks noChangeArrowheads="1"/>
          </p:cNvSpPr>
          <p:nvPr/>
        </p:nvSpPr>
        <p:spPr bwMode="auto">
          <a:xfrm>
            <a:off x="6385719" y="1937306"/>
            <a:ext cx="547211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/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主要介绍简书平台的主要功能以及特色，同时提供其官网主页链接以及手机端下载链接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02400" y="1616630"/>
            <a:ext cx="3976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i="1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主要功能</a:t>
            </a:r>
            <a:endParaRPr lang="zh-CN" altLang="en-US" sz="1600" i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6502400" y="2933103"/>
            <a:ext cx="3976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i="1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运行平台</a:t>
            </a:r>
            <a:endParaRPr lang="zh-CN" altLang="en-US" sz="1600" i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9" name="矩形 57"/>
          <p:cNvSpPr>
            <a:spLocks noChangeArrowheads="1"/>
          </p:cNvSpPr>
          <p:nvPr/>
        </p:nvSpPr>
        <p:spPr bwMode="auto">
          <a:xfrm>
            <a:off x="6396037" y="3446941"/>
            <a:ext cx="54721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just" eaLnBrk="1" hangingPunct="1"/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谷</a:t>
            </a:r>
            <a:r>
              <a:rPr lang="zh-CN" altLang="en-US" sz="2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歌浏览器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60" name="图片 15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6816" y="3321327"/>
            <a:ext cx="627855" cy="627855"/>
          </a:xfrm>
          <a:prstGeom prst="rect">
            <a:avLst/>
          </a:prstGeom>
        </p:spPr>
      </p:pic>
      <p:sp>
        <p:nvSpPr>
          <p:cNvPr id="161" name="TextBox 160"/>
          <p:cNvSpPr txBox="1"/>
          <p:nvPr/>
        </p:nvSpPr>
        <p:spPr>
          <a:xfrm>
            <a:off x="6502400" y="4303236"/>
            <a:ext cx="39766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i="1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主要风格</a:t>
            </a:r>
            <a:endParaRPr lang="zh-CN" altLang="en-US" sz="1600" i="1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 animBg="1"/>
      <p:bldP spid="146" grpId="0" animBg="1"/>
      <p:bldP spid="150" grpId="0" animBg="1"/>
      <p:bldP spid="152" grpId="0"/>
      <p:bldP spid="155" grpId="0"/>
      <p:bldP spid="2" grpId="0"/>
      <p:bldP spid="157" grpId="0"/>
      <p:bldP spid="159" grpId="0"/>
      <p:bldP spid="1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65" y="923402"/>
            <a:ext cx="9123363" cy="4895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8196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97" name="文本框 12"/>
          <p:cNvSpPr txBox="1">
            <a:spLocks noChangeArrowheads="1"/>
          </p:cNvSpPr>
          <p:nvPr/>
        </p:nvSpPr>
        <p:spPr bwMode="auto">
          <a:xfrm>
            <a:off x="398463" y="247650"/>
            <a:ext cx="5905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01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8198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8199" name="文本框 15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" name="TextBox 103"/>
          <p:cNvSpPr txBox="1"/>
          <p:nvPr/>
        </p:nvSpPr>
        <p:spPr>
          <a:xfrm>
            <a:off x="1157288" y="323275"/>
            <a:ext cx="2728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</a:rPr>
              <a:t>作品简介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cxnSp>
        <p:nvCxnSpPr>
          <p:cNvPr id="4" name="直接箭头连接符 3"/>
          <p:cNvCxnSpPr/>
          <p:nvPr/>
        </p:nvCxnSpPr>
        <p:spPr bwMode="auto">
          <a:xfrm flipH="1" flipV="1">
            <a:off x="9535885" y="3784603"/>
            <a:ext cx="1059544" cy="190500"/>
          </a:xfrm>
          <a:prstGeom prst="straightConnector1">
            <a:avLst/>
          </a:prstGeom>
          <a:ln w="28575">
            <a:solidFill>
              <a:srgbClr val="FFFF00"/>
            </a:solidFill>
            <a:headEnd type="none" w="med" len="med"/>
            <a:tailEnd type="arrow"/>
          </a:ln>
          <a:extLst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10595429" y="3603173"/>
            <a:ext cx="1524226" cy="923330"/>
          </a:xfrm>
          <a:prstGeom prst="rect">
            <a:avLst/>
          </a:prstGeom>
          <a:solidFill>
            <a:schemeClr val="bg1">
              <a:alpha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利用鼠标或者</a:t>
            </a:r>
            <a:r>
              <a:rPr lang="en-US" altLang="zh-CN" dirty="0" smtClean="0">
                <a:solidFill>
                  <a:schemeClr val="bg1"/>
                </a:solidFill>
              </a:rPr>
              <a:t>up</a:t>
            </a:r>
            <a:r>
              <a:rPr lang="zh-CN" altLang="en-US" dirty="0" smtClean="0">
                <a:solidFill>
                  <a:schemeClr val="bg1"/>
                </a:solidFill>
              </a:rPr>
              <a:t>、</a:t>
            </a:r>
            <a:r>
              <a:rPr lang="en-US" altLang="zh-CN" dirty="0" smtClean="0">
                <a:solidFill>
                  <a:schemeClr val="bg1"/>
                </a:solidFill>
              </a:rPr>
              <a:t>down</a:t>
            </a:r>
            <a:r>
              <a:rPr lang="zh-CN" altLang="en-US" dirty="0" smtClean="0">
                <a:solidFill>
                  <a:schemeClr val="bg1"/>
                </a:solidFill>
              </a:rPr>
              <a:t>上下滑动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10" name="直接箭头连接符 9"/>
          <p:cNvCxnSpPr/>
          <p:nvPr/>
        </p:nvCxnSpPr>
        <p:spPr bwMode="auto">
          <a:xfrm flipV="1">
            <a:off x="1685811" y="4847771"/>
            <a:ext cx="835820" cy="123235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8" name="TextBox 57"/>
          <p:cNvSpPr txBox="1"/>
          <p:nvPr/>
        </p:nvSpPr>
        <p:spPr>
          <a:xfrm>
            <a:off x="579495" y="5934984"/>
            <a:ext cx="1524226" cy="646331"/>
          </a:xfrm>
          <a:prstGeom prst="rect">
            <a:avLst/>
          </a:prstGeom>
          <a:solidFill>
            <a:schemeClr val="bg1">
              <a:alpha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点击进入官网</a:t>
            </a:r>
            <a:endParaRPr lang="zh-CN" altLang="en-US" dirty="0"/>
          </a:p>
        </p:txBody>
      </p:sp>
      <p:sp>
        <p:nvSpPr>
          <p:cNvPr id="16" name="矩形 21"/>
          <p:cNvSpPr>
            <a:spLocks noChangeArrowheads="1"/>
          </p:cNvSpPr>
          <p:nvPr/>
        </p:nvSpPr>
        <p:spPr bwMode="auto">
          <a:xfrm>
            <a:off x="9957027" y="2119083"/>
            <a:ext cx="2234973" cy="870857"/>
          </a:xfrm>
          <a:prstGeom prst="rect">
            <a:avLst/>
          </a:prstGeom>
          <a:solidFill>
            <a:schemeClr val="bg1">
              <a:alpha val="14902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r>
              <a:rPr lang="zh-CN" altLang="en-US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点击右上角词条</a:t>
            </a:r>
            <a:endParaRPr lang="en-US" altLang="zh-CN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/>
            <a:r>
              <a:rPr lang="zh-CN" altLang="en-US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进入相应链接</a:t>
            </a:r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箭头连接符 16"/>
          <p:cNvCxnSpPr/>
          <p:nvPr/>
        </p:nvCxnSpPr>
        <p:spPr bwMode="auto">
          <a:xfrm flipH="1" flipV="1">
            <a:off x="9318171" y="1349829"/>
            <a:ext cx="747486" cy="769254"/>
          </a:xfrm>
          <a:prstGeom prst="straightConnector1">
            <a:avLst/>
          </a:prstGeom>
          <a:ln w="28575">
            <a:solidFill>
              <a:srgbClr val="FFFF00"/>
            </a:solidFill>
            <a:headEnd type="none" w="med" len="med"/>
            <a:tailEnd type="arrow"/>
          </a:ln>
          <a:extLst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838868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8196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197" name="文本框 12"/>
          <p:cNvSpPr txBox="1">
            <a:spLocks noChangeArrowheads="1"/>
          </p:cNvSpPr>
          <p:nvPr/>
        </p:nvSpPr>
        <p:spPr bwMode="auto">
          <a:xfrm>
            <a:off x="398463" y="247650"/>
            <a:ext cx="5905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01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8198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8199" name="文本框 1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" name="TextBox 103"/>
          <p:cNvSpPr txBox="1"/>
          <p:nvPr/>
        </p:nvSpPr>
        <p:spPr>
          <a:xfrm>
            <a:off x="1157288" y="323275"/>
            <a:ext cx="2728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</a:rPr>
              <a:t>作品简介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386" y="1012825"/>
            <a:ext cx="4981575" cy="5238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直接箭头连接符 2"/>
          <p:cNvCxnSpPr/>
          <p:nvPr/>
        </p:nvCxnSpPr>
        <p:spPr bwMode="auto">
          <a:xfrm flipH="1">
            <a:off x="3628569" y="3947887"/>
            <a:ext cx="3048000" cy="103051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FFFF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" name="矩形 21"/>
          <p:cNvSpPr>
            <a:spLocks noChangeArrowheads="1"/>
          </p:cNvSpPr>
          <p:nvPr/>
        </p:nvSpPr>
        <p:spPr bwMode="auto">
          <a:xfrm>
            <a:off x="6676569" y="3077030"/>
            <a:ext cx="3425374" cy="1756227"/>
          </a:xfrm>
          <a:prstGeom prst="rect">
            <a:avLst/>
          </a:prstGeom>
          <a:solidFill>
            <a:schemeClr val="bg1">
              <a:alpha val="14902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eaLnBrk="1" hangingPunct="1"/>
            <a:r>
              <a:rPr lang="zh-CN" altLang="en-US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星星在固定的区域内随机分布，</a:t>
            </a:r>
            <a:endParaRPr lang="en-US" altLang="zh-CN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r>
              <a:rPr lang="zh-CN" altLang="en-US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掉落的晶体也在左右固定的区域内随机掉落，</a:t>
            </a:r>
            <a:endParaRPr lang="en-US" altLang="zh-CN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/>
            <a:endParaRPr lang="en-US" altLang="zh-CN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688648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18" name="组合 40"/>
          <p:cNvGrpSpPr>
            <a:grpSpLocks/>
          </p:cNvGrpSpPr>
          <p:nvPr/>
        </p:nvGrpSpPr>
        <p:grpSpPr bwMode="auto">
          <a:xfrm>
            <a:off x="-136525" y="474663"/>
            <a:ext cx="12411075" cy="5784850"/>
            <a:chOff x="0" y="0"/>
            <a:chExt cx="12410868" cy="5784745"/>
          </a:xfrm>
        </p:grpSpPr>
        <p:sp>
          <p:nvSpPr>
            <p:cNvPr id="923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238" name="等腰三角形 34"/>
            <p:cNvSpPr>
              <a:spLocks noChangeArrowheads="1"/>
            </p:cNvSpPr>
            <p:nvPr/>
          </p:nvSpPr>
          <p:spPr bwMode="auto">
            <a:xfrm rot="-3362199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239" name="等腰三角形 35"/>
            <p:cNvSpPr>
              <a:spLocks noChangeArrowheads="1"/>
            </p:cNvSpPr>
            <p:nvPr/>
          </p:nvSpPr>
          <p:spPr bwMode="auto">
            <a:xfrm rot="-1766089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9240" name="图片 3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241" name="等腰三角形 37"/>
            <p:cNvSpPr>
              <a:spLocks noChangeArrowheads="1"/>
            </p:cNvSpPr>
            <p:nvPr/>
          </p:nvSpPr>
          <p:spPr bwMode="auto">
            <a:xfrm rot="-2751984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24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24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9219" name="矩形 19"/>
          <p:cNvSpPr>
            <a:spLocks noChangeArrowheads="1"/>
          </p:cNvSpPr>
          <p:nvPr/>
        </p:nvSpPr>
        <p:spPr bwMode="auto">
          <a:xfrm>
            <a:off x="0" y="2066925"/>
            <a:ext cx="12192000" cy="2949575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220" name="矩形 21"/>
          <p:cNvSpPr>
            <a:spLocks noChangeArrowheads="1"/>
          </p:cNvSpPr>
          <p:nvPr/>
        </p:nvSpPr>
        <p:spPr bwMode="auto">
          <a:xfrm>
            <a:off x="0" y="2066925"/>
            <a:ext cx="12192000" cy="2949575"/>
          </a:xfrm>
          <a:prstGeom prst="rect">
            <a:avLst/>
          </a:prstGeom>
          <a:solidFill>
            <a:schemeClr val="bg1">
              <a:alpha val="14902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9221" name="文本框 22"/>
          <p:cNvPicPr>
            <a:picLocks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63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2" name="文本框 23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88" y="1481138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223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5" name="直接连接符 30"/>
          <p:cNvCxnSpPr>
            <a:cxnSpLocks noChangeShapeType="1"/>
          </p:cNvCxnSpPr>
          <p:nvPr/>
        </p:nvCxnSpPr>
        <p:spPr bwMode="auto">
          <a:xfrm>
            <a:off x="0" y="2066925"/>
            <a:ext cx="121920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226" name="直接连接符 31"/>
          <p:cNvCxnSpPr>
            <a:cxnSpLocks noChangeShapeType="1"/>
          </p:cNvCxnSpPr>
          <p:nvPr/>
        </p:nvCxnSpPr>
        <p:spPr bwMode="auto">
          <a:xfrm>
            <a:off x="0" y="5016500"/>
            <a:ext cx="1219200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282" name="组合 5"/>
          <p:cNvGrpSpPr>
            <a:grpSpLocks/>
          </p:cNvGrpSpPr>
          <p:nvPr/>
        </p:nvGrpSpPr>
        <p:grpSpPr bwMode="auto">
          <a:xfrm>
            <a:off x="0" y="2414588"/>
            <a:ext cx="12192000" cy="1479550"/>
            <a:chOff x="0" y="0"/>
            <a:chExt cx="12192000" cy="1480457"/>
          </a:xfrm>
        </p:grpSpPr>
        <p:sp>
          <p:nvSpPr>
            <p:cNvPr id="9234" name="弧形 44"/>
            <p:cNvSpPr>
              <a:spLocks/>
            </p:cNvSpPr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9235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236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>
              <a:solidFill>
                <a:schemeClr val="bg1">
                  <a:alpha val="70195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286" name="组合 74"/>
          <p:cNvGrpSpPr>
            <a:grpSpLocks/>
          </p:cNvGrpSpPr>
          <p:nvPr/>
        </p:nvGrpSpPr>
        <p:grpSpPr bwMode="auto">
          <a:xfrm>
            <a:off x="5475288" y="2524125"/>
            <a:ext cx="1247775" cy="1249363"/>
            <a:chOff x="0" y="0"/>
            <a:chExt cx="1248318" cy="1248318"/>
          </a:xfrm>
        </p:grpSpPr>
        <p:sp>
          <p:nvSpPr>
            <p:cNvPr id="9232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195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233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en-US" altLang="zh-CN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02</a:t>
              </a:r>
              <a:endParaRPr lang="zh-CN" altLang="en-US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sp>
        <p:nvSpPr>
          <p:cNvPr id="9231" name="矩形 70"/>
          <p:cNvSpPr>
            <a:spLocks noChangeArrowheads="1"/>
          </p:cNvSpPr>
          <p:nvPr/>
        </p:nvSpPr>
        <p:spPr bwMode="auto">
          <a:xfrm>
            <a:off x="4975106" y="4110530"/>
            <a:ext cx="224178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zh-CN" altLang="en-US" sz="3200" dirty="0" smtClean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详细信息</a:t>
            </a:r>
            <a:endParaRPr lang="zh-CN" altLang="en-US" sz="3200" dirty="0">
              <a:solidFill>
                <a:srgbClr val="FFFFFF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249673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1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1268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69" name="文本框 12"/>
          <p:cNvSpPr txBox="1">
            <a:spLocks noChangeArrowheads="1"/>
          </p:cNvSpPr>
          <p:nvPr/>
        </p:nvSpPr>
        <p:spPr bwMode="auto">
          <a:xfrm>
            <a:off x="368300" y="247650"/>
            <a:ext cx="58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1270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1271" name="文本框 15"/>
          <p:cNvPicPr>
            <a:picLocks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3320" name="组合 7"/>
          <p:cNvGrpSpPr>
            <a:grpSpLocks/>
          </p:cNvGrpSpPr>
          <p:nvPr/>
        </p:nvGrpSpPr>
        <p:grpSpPr bwMode="auto">
          <a:xfrm>
            <a:off x="506413" y="1668463"/>
            <a:ext cx="1943100" cy="1943100"/>
            <a:chOff x="0" y="0"/>
            <a:chExt cx="1944000" cy="1944000"/>
          </a:xfrm>
        </p:grpSpPr>
        <p:grpSp>
          <p:nvGrpSpPr>
            <p:cNvPr id="11307" name="组合 8"/>
            <p:cNvGrpSpPr>
              <a:grpSpLocks/>
            </p:cNvGrpSpPr>
            <p:nvPr/>
          </p:nvGrpSpPr>
          <p:grpSpPr bwMode="auto">
            <a:xfrm>
              <a:off x="0" y="0"/>
              <a:ext cx="1944000" cy="1944000"/>
              <a:chOff x="0" y="0"/>
              <a:chExt cx="1944000" cy="1944000"/>
            </a:xfrm>
          </p:grpSpPr>
          <p:sp>
            <p:nvSpPr>
              <p:cNvPr id="11312" name="椭圆 18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44000" cy="1944000"/>
              </a:xfrm>
              <a:prstGeom prst="ellipse">
                <a:avLst/>
              </a:prstGeom>
              <a:solidFill>
                <a:schemeClr val="bg1">
                  <a:alpha val="70195"/>
                </a:schemeClr>
              </a:solidFill>
              <a:ln w="63500">
                <a:solidFill>
                  <a:srgbClr val="D9D9D9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1313" name="弧形 19"/>
              <p:cNvSpPr>
                <a:spLocks/>
              </p:cNvSpPr>
              <p:nvPr/>
            </p:nvSpPr>
            <p:spPr bwMode="auto">
              <a:xfrm>
                <a:off x="0" y="0"/>
                <a:ext cx="1944000" cy="1944000"/>
              </a:xfrm>
              <a:custGeom>
                <a:avLst/>
                <a:gdLst>
                  <a:gd name="T0" fmla="*/ 1023982 w 1944000"/>
                  <a:gd name="T1" fmla="*/ 1391 h 1944000"/>
                  <a:gd name="T2" fmla="*/ 1943739 w 1944000"/>
                  <a:gd name="T3" fmla="*/ 994516 h 1944000"/>
                  <a:gd name="T4" fmla="*/ 978972 w 1944000"/>
                  <a:gd name="T5" fmla="*/ 1943975 h 1944000"/>
                  <a:gd name="T6" fmla="*/ 684 w 1944000"/>
                  <a:gd name="T7" fmla="*/ 1008453 h 1944000"/>
                  <a:gd name="T8" fmla="*/ 972000 w 1944000"/>
                  <a:gd name="T9" fmla="*/ 972000 h 1944000"/>
                  <a:gd name="T10" fmla="*/ 1023982 w 1944000"/>
                  <a:gd name="T11" fmla="*/ 1391 h 1944000"/>
                  <a:gd name="T12" fmla="*/ 1023982 w 1944000"/>
                  <a:gd name="T13" fmla="*/ 1391 h 1944000"/>
                  <a:gd name="T14" fmla="*/ 1943739 w 1944000"/>
                  <a:gd name="T15" fmla="*/ 994516 h 1944000"/>
                  <a:gd name="T16" fmla="*/ 978972 w 1944000"/>
                  <a:gd name="T17" fmla="*/ 1943975 h 1944000"/>
                  <a:gd name="T18" fmla="*/ 684 w 1944000"/>
                  <a:gd name="T19" fmla="*/ 1008453 h 19440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944000" h="1944000" stroke="0">
                    <a:moveTo>
                      <a:pt x="1023982" y="1391"/>
                    </a:moveTo>
                    <a:cubicBezTo>
                      <a:pt x="1548570" y="29486"/>
                      <a:pt x="1955908" y="469316"/>
                      <a:pt x="1943739" y="994516"/>
                    </a:cubicBezTo>
                    <a:cubicBezTo>
                      <a:pt x="1931570" y="1519715"/>
                      <a:pt x="1504298" y="1940207"/>
                      <a:pt x="978972" y="1943975"/>
                    </a:cubicBezTo>
                    <a:cubicBezTo>
                      <a:pt x="453645" y="1947743"/>
                      <a:pt x="20386" y="1533423"/>
                      <a:pt x="684" y="1008453"/>
                    </a:cubicBezTo>
                    <a:lnTo>
                      <a:pt x="972000" y="972000"/>
                    </a:lnTo>
                    <a:lnTo>
                      <a:pt x="1023982" y="1391"/>
                    </a:lnTo>
                    <a:close/>
                  </a:path>
                  <a:path w="1944000" h="1944000" fill="none">
                    <a:moveTo>
                      <a:pt x="1023982" y="1391"/>
                    </a:moveTo>
                    <a:cubicBezTo>
                      <a:pt x="1548570" y="29486"/>
                      <a:pt x="1955908" y="469316"/>
                      <a:pt x="1943739" y="994516"/>
                    </a:cubicBezTo>
                    <a:cubicBezTo>
                      <a:pt x="1931570" y="1519715"/>
                      <a:pt x="1504298" y="1940207"/>
                      <a:pt x="978972" y="1943975"/>
                    </a:cubicBezTo>
                    <a:cubicBezTo>
                      <a:pt x="453645" y="1947743"/>
                      <a:pt x="20386" y="1533423"/>
                      <a:pt x="684" y="1008453"/>
                    </a:cubicBezTo>
                  </a:path>
                </a:pathLst>
              </a:custGeom>
              <a:noFill/>
              <a:ln w="66675" cap="rnd" cmpd="sng">
                <a:solidFill>
                  <a:srgbClr val="1E699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11308" name="组合 10"/>
            <p:cNvGrpSpPr>
              <a:grpSpLocks/>
            </p:cNvGrpSpPr>
            <p:nvPr/>
          </p:nvGrpSpPr>
          <p:grpSpPr bwMode="auto">
            <a:xfrm>
              <a:off x="400573" y="356857"/>
              <a:ext cx="1128741" cy="1249058"/>
              <a:chOff x="0" y="0"/>
              <a:chExt cx="1128741" cy="1249058"/>
            </a:xfrm>
          </p:grpSpPr>
          <p:sp>
            <p:nvSpPr>
              <p:cNvPr id="11309" name="文本框 13"/>
              <p:cNvSpPr txBox="1">
                <a:spLocks noChangeArrowheads="1"/>
              </p:cNvSpPr>
              <p:nvPr/>
            </p:nvSpPr>
            <p:spPr bwMode="auto">
              <a:xfrm>
                <a:off x="70391" y="848948"/>
                <a:ext cx="100207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000">
                    <a:solidFill>
                      <a:srgbClr val="1E6991"/>
                    </a:solidFill>
                    <a:latin typeface="Arial" pitchFamily="34" charset="0"/>
                    <a:cs typeface="Arial" pitchFamily="34" charset="0"/>
                  </a:rPr>
                  <a:t>75%</a:t>
                </a:r>
                <a:endParaRPr lang="zh-CN" altLang="en-US" sz="2000">
                  <a:solidFill>
                    <a:srgbClr val="1E699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11310" name="直接连接符 16"/>
              <p:cNvCxnSpPr>
                <a:cxnSpLocks noChangeShapeType="1"/>
              </p:cNvCxnSpPr>
              <p:nvPr/>
            </p:nvCxnSpPr>
            <p:spPr bwMode="auto">
              <a:xfrm>
                <a:off x="-338" y="716790"/>
                <a:ext cx="1129235" cy="0"/>
              </a:xfrm>
              <a:prstGeom prst="line">
                <a:avLst/>
              </a:prstGeom>
              <a:noFill/>
              <a:ln w="22225" cap="rnd">
                <a:solidFill>
                  <a:srgbClr val="183D67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11311" name="Freeform 311"/>
              <p:cNvSpPr>
                <a:spLocks noEditPoints="1"/>
              </p:cNvSpPr>
              <p:nvPr/>
            </p:nvSpPr>
            <p:spPr bwMode="auto">
              <a:xfrm>
                <a:off x="257982" y="0"/>
                <a:ext cx="612775" cy="527748"/>
              </a:xfrm>
              <a:custGeom>
                <a:avLst/>
                <a:gdLst>
                  <a:gd name="T0" fmla="*/ 26076 w 94"/>
                  <a:gd name="T1" fmla="*/ 123793 h 81"/>
                  <a:gd name="T2" fmla="*/ 299869 w 94"/>
                  <a:gd name="T3" fmla="*/ 123793 h 81"/>
                  <a:gd name="T4" fmla="*/ 325944 w 94"/>
                  <a:gd name="T5" fmla="*/ 110762 h 81"/>
                  <a:gd name="T6" fmla="*/ 475878 w 94"/>
                  <a:gd name="T7" fmla="*/ 0 h 81"/>
                  <a:gd name="T8" fmla="*/ 475878 w 94"/>
                  <a:gd name="T9" fmla="*/ 215008 h 81"/>
                  <a:gd name="T10" fmla="*/ 475878 w 94"/>
                  <a:gd name="T11" fmla="*/ 430017 h 81"/>
                  <a:gd name="T12" fmla="*/ 325944 w 94"/>
                  <a:gd name="T13" fmla="*/ 325770 h 81"/>
                  <a:gd name="T14" fmla="*/ 299869 w 94"/>
                  <a:gd name="T15" fmla="*/ 306224 h 81"/>
                  <a:gd name="T16" fmla="*/ 221642 w 94"/>
                  <a:gd name="T17" fmla="*/ 306224 h 81"/>
                  <a:gd name="T18" fmla="*/ 260755 w 94"/>
                  <a:gd name="T19" fmla="*/ 456079 h 81"/>
                  <a:gd name="T20" fmla="*/ 293350 w 94"/>
                  <a:gd name="T21" fmla="*/ 456079 h 81"/>
                  <a:gd name="T22" fmla="*/ 293350 w 94"/>
                  <a:gd name="T23" fmla="*/ 527748 h 81"/>
                  <a:gd name="T24" fmla="*/ 280312 w 94"/>
                  <a:gd name="T25" fmla="*/ 527748 h 81"/>
                  <a:gd name="T26" fmla="*/ 136897 w 94"/>
                  <a:gd name="T27" fmla="*/ 527748 h 81"/>
                  <a:gd name="T28" fmla="*/ 71708 w 94"/>
                  <a:gd name="T29" fmla="*/ 306224 h 81"/>
                  <a:gd name="T30" fmla="*/ 26076 w 94"/>
                  <a:gd name="T31" fmla="*/ 306224 h 81"/>
                  <a:gd name="T32" fmla="*/ 26076 w 94"/>
                  <a:gd name="T33" fmla="*/ 123793 h 81"/>
                  <a:gd name="T34" fmla="*/ 567143 w 94"/>
                  <a:gd name="T35" fmla="*/ 149854 h 81"/>
                  <a:gd name="T36" fmla="*/ 612775 w 94"/>
                  <a:gd name="T37" fmla="*/ 215008 h 81"/>
                  <a:gd name="T38" fmla="*/ 567143 w 94"/>
                  <a:gd name="T39" fmla="*/ 286678 h 81"/>
                  <a:gd name="T40" fmla="*/ 567143 w 94"/>
                  <a:gd name="T41" fmla="*/ 430017 h 81"/>
                  <a:gd name="T42" fmla="*/ 508473 w 94"/>
                  <a:gd name="T43" fmla="*/ 430017 h 81"/>
                  <a:gd name="T44" fmla="*/ 508473 w 94"/>
                  <a:gd name="T45" fmla="*/ 6515 h 81"/>
                  <a:gd name="T46" fmla="*/ 567143 w 94"/>
                  <a:gd name="T47" fmla="*/ 6515 h 81"/>
                  <a:gd name="T48" fmla="*/ 567143 w 94"/>
                  <a:gd name="T49" fmla="*/ 149854 h 81"/>
                  <a:gd name="T50" fmla="*/ 299869 w 94"/>
                  <a:gd name="T51" fmla="*/ 319255 h 81"/>
                  <a:gd name="T52" fmla="*/ 241199 w 94"/>
                  <a:gd name="T53" fmla="*/ 319255 h 81"/>
                  <a:gd name="T54" fmla="*/ 260755 w 94"/>
                  <a:gd name="T55" fmla="*/ 397440 h 81"/>
                  <a:gd name="T56" fmla="*/ 280312 w 94"/>
                  <a:gd name="T57" fmla="*/ 397440 h 81"/>
                  <a:gd name="T58" fmla="*/ 280312 w 94"/>
                  <a:gd name="T59" fmla="*/ 371378 h 81"/>
                  <a:gd name="T60" fmla="*/ 299869 w 94"/>
                  <a:gd name="T61" fmla="*/ 319255 h 81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</a:gdLst>
                <a:ahLst/>
                <a:cxnLst>
                  <a:cxn ang="T62">
                    <a:pos x="T0" y="T1"/>
                  </a:cxn>
                  <a:cxn ang="T63">
                    <a:pos x="T2" y="T3"/>
                  </a:cxn>
                  <a:cxn ang="T64">
                    <a:pos x="T4" y="T5"/>
                  </a:cxn>
                  <a:cxn ang="T65">
                    <a:pos x="T6" y="T7"/>
                  </a:cxn>
                  <a:cxn ang="T66">
                    <a:pos x="T8" y="T9"/>
                  </a:cxn>
                  <a:cxn ang="T67">
                    <a:pos x="T10" y="T11"/>
                  </a:cxn>
                  <a:cxn ang="T68">
                    <a:pos x="T12" y="T13"/>
                  </a:cxn>
                  <a:cxn ang="T69">
                    <a:pos x="T14" y="T15"/>
                  </a:cxn>
                  <a:cxn ang="T70">
                    <a:pos x="T16" y="T17"/>
                  </a:cxn>
                  <a:cxn ang="T71">
                    <a:pos x="T18" y="T19"/>
                  </a:cxn>
                  <a:cxn ang="T72">
                    <a:pos x="T20" y="T21"/>
                  </a:cxn>
                  <a:cxn ang="T73">
                    <a:pos x="T22" y="T23"/>
                  </a:cxn>
                  <a:cxn ang="T74">
                    <a:pos x="T24" y="T25"/>
                  </a:cxn>
                  <a:cxn ang="T75">
                    <a:pos x="T26" y="T27"/>
                  </a:cxn>
                  <a:cxn ang="T76">
                    <a:pos x="T28" y="T29"/>
                  </a:cxn>
                  <a:cxn ang="T77">
                    <a:pos x="T30" y="T31"/>
                  </a:cxn>
                  <a:cxn ang="T78">
                    <a:pos x="T32" y="T33"/>
                  </a:cxn>
                  <a:cxn ang="T79">
                    <a:pos x="T34" y="T35"/>
                  </a:cxn>
                  <a:cxn ang="T80">
                    <a:pos x="T36" y="T37"/>
                  </a:cxn>
                  <a:cxn ang="T81">
                    <a:pos x="T38" y="T39"/>
                  </a:cxn>
                  <a:cxn ang="T82">
                    <a:pos x="T40" y="T41"/>
                  </a:cxn>
                  <a:cxn ang="T83">
                    <a:pos x="T42" y="T43"/>
                  </a:cxn>
                  <a:cxn ang="T84">
                    <a:pos x="T44" y="T45"/>
                  </a:cxn>
                  <a:cxn ang="T85">
                    <a:pos x="T46" y="T47"/>
                  </a:cxn>
                  <a:cxn ang="T86">
                    <a:pos x="T48" y="T49"/>
                  </a:cxn>
                  <a:cxn ang="T87">
                    <a:pos x="T50" y="T51"/>
                  </a:cxn>
                  <a:cxn ang="T88">
                    <a:pos x="T52" y="T53"/>
                  </a:cxn>
                  <a:cxn ang="T89">
                    <a:pos x="T54" y="T55"/>
                  </a:cxn>
                  <a:cxn ang="T90">
                    <a:pos x="T56" y="T57"/>
                  </a:cxn>
                  <a:cxn ang="T91">
                    <a:pos x="T58" y="T59"/>
                  </a:cxn>
                  <a:cxn ang="T92">
                    <a:pos x="T60" y="T61"/>
                  </a:cxn>
                </a:cxnLst>
                <a:rect l="0" t="0" r="r" b="b"/>
                <a:pathLst>
                  <a:path w="94" h="81">
                    <a:moveTo>
                      <a:pt x="4" y="19"/>
                    </a:moveTo>
                    <a:cubicBezTo>
                      <a:pt x="46" y="19"/>
                      <a:pt x="46" y="19"/>
                      <a:pt x="46" y="19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3" y="33"/>
                      <a:pt x="73" y="33"/>
                      <a:pt x="73" y="33"/>
                    </a:cubicBezTo>
                    <a:cubicBezTo>
                      <a:pt x="73" y="66"/>
                      <a:pt x="73" y="66"/>
                      <a:pt x="73" y="66"/>
                    </a:cubicBezTo>
                    <a:cubicBezTo>
                      <a:pt x="50" y="50"/>
                      <a:pt x="50" y="50"/>
                      <a:pt x="50" y="50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40" y="70"/>
                      <a:pt x="40" y="70"/>
                      <a:pt x="40" y="70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45" y="81"/>
                      <a:pt x="45" y="81"/>
                      <a:pt x="45" y="81"/>
                    </a:cubicBezTo>
                    <a:cubicBezTo>
                      <a:pt x="43" y="81"/>
                      <a:pt x="43" y="81"/>
                      <a:pt x="43" y="81"/>
                    </a:cubicBezTo>
                    <a:cubicBezTo>
                      <a:pt x="21" y="81"/>
                      <a:pt x="21" y="81"/>
                      <a:pt x="21" y="81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4" y="47"/>
                      <a:pt x="4" y="47"/>
                      <a:pt x="4" y="47"/>
                    </a:cubicBezTo>
                    <a:cubicBezTo>
                      <a:pt x="0" y="38"/>
                      <a:pt x="0" y="29"/>
                      <a:pt x="4" y="19"/>
                    </a:cubicBezTo>
                    <a:close/>
                    <a:moveTo>
                      <a:pt x="87" y="23"/>
                    </a:moveTo>
                    <a:cubicBezTo>
                      <a:pt x="91" y="25"/>
                      <a:pt x="94" y="29"/>
                      <a:pt x="94" y="33"/>
                    </a:cubicBezTo>
                    <a:cubicBezTo>
                      <a:pt x="94" y="38"/>
                      <a:pt x="91" y="42"/>
                      <a:pt x="87" y="44"/>
                    </a:cubicBezTo>
                    <a:cubicBezTo>
                      <a:pt x="87" y="66"/>
                      <a:pt x="87" y="66"/>
                      <a:pt x="87" y="66"/>
                    </a:cubicBezTo>
                    <a:cubicBezTo>
                      <a:pt x="78" y="66"/>
                      <a:pt x="78" y="66"/>
                      <a:pt x="78" y="66"/>
                    </a:cubicBezTo>
                    <a:cubicBezTo>
                      <a:pt x="78" y="1"/>
                      <a:pt x="78" y="1"/>
                      <a:pt x="78" y="1"/>
                    </a:cubicBezTo>
                    <a:cubicBezTo>
                      <a:pt x="87" y="1"/>
                      <a:pt x="87" y="1"/>
                      <a:pt x="87" y="1"/>
                    </a:cubicBezTo>
                    <a:cubicBezTo>
                      <a:pt x="87" y="23"/>
                      <a:pt x="87" y="23"/>
                      <a:pt x="87" y="23"/>
                    </a:cubicBezTo>
                    <a:close/>
                    <a:moveTo>
                      <a:pt x="46" y="49"/>
                    </a:moveTo>
                    <a:cubicBezTo>
                      <a:pt x="37" y="49"/>
                      <a:pt x="37" y="49"/>
                      <a:pt x="37" y="49"/>
                    </a:cubicBezTo>
                    <a:cubicBezTo>
                      <a:pt x="40" y="61"/>
                      <a:pt x="40" y="61"/>
                      <a:pt x="40" y="61"/>
                    </a:cubicBezTo>
                    <a:cubicBezTo>
                      <a:pt x="43" y="61"/>
                      <a:pt x="43" y="61"/>
                      <a:pt x="43" y="61"/>
                    </a:cubicBezTo>
                    <a:cubicBezTo>
                      <a:pt x="43" y="57"/>
                      <a:pt x="43" y="57"/>
                      <a:pt x="43" y="57"/>
                    </a:cubicBezTo>
                    <a:lnTo>
                      <a:pt x="46" y="49"/>
                    </a:lnTo>
                    <a:close/>
                  </a:path>
                </a:pathLst>
              </a:custGeom>
              <a:solidFill>
                <a:srgbClr val="183D6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13328" name="矩形 20"/>
          <p:cNvSpPr>
            <a:spLocks noChangeArrowheads="1"/>
          </p:cNvSpPr>
          <p:nvPr/>
        </p:nvSpPr>
        <p:spPr bwMode="auto">
          <a:xfrm>
            <a:off x="2614613" y="2548309"/>
            <a:ext cx="321945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zh-CN" altLang="en-US" sz="3200" dirty="0" smtClean="0">
                <a:solidFill>
                  <a:schemeClr val="bg1"/>
                </a:solidFill>
                <a:latin typeface="Arial" pitchFamily="34" charset="0"/>
              </a:rPr>
              <a:t>实现动画的前提</a:t>
            </a:r>
            <a:endParaRPr lang="zh-CN" altLang="en-US" sz="3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329" name="文本框 21"/>
          <p:cNvSpPr txBox="1">
            <a:spLocks noChangeArrowheads="1"/>
          </p:cNvSpPr>
          <p:nvPr/>
        </p:nvSpPr>
        <p:spPr bwMode="auto">
          <a:xfrm>
            <a:off x="2614613" y="1998663"/>
            <a:ext cx="24558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en-US" altLang="zh-CN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jQuery</a:t>
            </a:r>
            <a:r>
              <a:rPr lang="zh-CN" alt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插件</a:t>
            </a:r>
            <a:endParaRPr lang="zh-CN" alt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330" name="矩形 22"/>
          <p:cNvSpPr>
            <a:spLocks noChangeArrowheads="1"/>
          </p:cNvSpPr>
          <p:nvPr/>
        </p:nvSpPr>
        <p:spPr bwMode="auto">
          <a:xfrm>
            <a:off x="8717757" y="2262813"/>
            <a:ext cx="321945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zh-CN" altLang="en-US" sz="2800" dirty="0" smtClean="0">
                <a:solidFill>
                  <a:schemeClr val="bg1"/>
                </a:solidFill>
                <a:latin typeface="Arial" pitchFamily="34" charset="0"/>
              </a:rPr>
              <a:t>实现每次加载</a:t>
            </a:r>
            <a:r>
              <a:rPr lang="en-US" altLang="zh-CN" sz="2800" dirty="0" smtClean="0">
                <a:solidFill>
                  <a:schemeClr val="bg1"/>
                </a:solidFill>
                <a:latin typeface="Arial" pitchFamily="34" charset="0"/>
              </a:rPr>
              <a:t>slide</a:t>
            </a:r>
            <a:r>
              <a:rPr lang="zh-CN" altLang="en-US" sz="2800" dirty="0" smtClean="0">
                <a:solidFill>
                  <a:schemeClr val="bg1"/>
                </a:solidFill>
                <a:latin typeface="Arial" pitchFamily="34" charset="0"/>
              </a:rPr>
              <a:t>都能重生生成内容</a:t>
            </a:r>
            <a:r>
              <a:rPr lang="en-US" altLang="zh-CN" sz="2800" dirty="0" smtClean="0">
                <a:solidFill>
                  <a:schemeClr val="bg1"/>
                </a:solidFill>
                <a:latin typeface="Arial" pitchFamily="34" charset="0"/>
              </a:rPr>
              <a:t> </a:t>
            </a:r>
            <a:r>
              <a:rPr lang="zh-CN" altLang="en-US" sz="1100" dirty="0">
                <a:solidFill>
                  <a:schemeClr val="bg1"/>
                </a:solidFill>
                <a:latin typeface="Arial" pitchFamily="34" charset="0"/>
              </a:rPr>
              <a:t>　</a:t>
            </a:r>
            <a:endParaRPr lang="zh-CN" altLang="en-US" sz="11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331" name="文本框 23"/>
          <p:cNvSpPr txBox="1">
            <a:spLocks noChangeArrowheads="1"/>
          </p:cNvSpPr>
          <p:nvPr/>
        </p:nvSpPr>
        <p:spPr bwMode="auto">
          <a:xfrm>
            <a:off x="8717757" y="1864820"/>
            <a:ext cx="24558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动态加载</a:t>
            </a:r>
            <a:endParaRPr lang="zh-CN" alt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332" name="矩形 24"/>
          <p:cNvSpPr>
            <a:spLocks noChangeArrowheads="1"/>
          </p:cNvSpPr>
          <p:nvPr/>
        </p:nvSpPr>
        <p:spPr bwMode="auto">
          <a:xfrm>
            <a:off x="2702774" y="5061456"/>
            <a:ext cx="321945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zh-CN" altLang="en-US" sz="2800" dirty="0" smtClean="0">
                <a:solidFill>
                  <a:schemeClr val="bg1"/>
                </a:solidFill>
                <a:latin typeface="Arial" pitchFamily="34" charset="0"/>
              </a:rPr>
              <a:t>随机数和周期调用函数</a:t>
            </a:r>
            <a:r>
              <a:rPr lang="zh-CN" altLang="en-US" sz="2800" dirty="0">
                <a:solidFill>
                  <a:schemeClr val="bg1"/>
                </a:solidFill>
                <a:latin typeface="Arial" pitchFamily="34" charset="0"/>
              </a:rPr>
              <a:t>　</a:t>
            </a:r>
            <a:endParaRPr lang="zh-CN" altLang="en-US" sz="28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333" name="文本框 25"/>
          <p:cNvSpPr txBox="1">
            <a:spLocks noChangeArrowheads="1"/>
          </p:cNvSpPr>
          <p:nvPr/>
        </p:nvSpPr>
        <p:spPr bwMode="auto">
          <a:xfrm>
            <a:off x="2773418" y="4441893"/>
            <a:ext cx="245427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关键函数</a:t>
            </a:r>
            <a:endParaRPr lang="zh-CN" alt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334" name="矩形 26"/>
          <p:cNvSpPr>
            <a:spLocks noChangeArrowheads="1"/>
          </p:cNvSpPr>
          <p:nvPr/>
        </p:nvSpPr>
        <p:spPr bwMode="auto">
          <a:xfrm>
            <a:off x="8632825" y="4916830"/>
            <a:ext cx="3219450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eaLnBrk="1" hangingPunct="1"/>
            <a:r>
              <a:rPr lang="zh-CN" altLang="en-US" sz="2400" dirty="0" smtClean="0">
                <a:solidFill>
                  <a:schemeClr val="bg1"/>
                </a:solidFill>
                <a:latin typeface="Arial" pitchFamily="34" charset="0"/>
              </a:rPr>
              <a:t>封装星星生成，可以多次使用</a:t>
            </a:r>
            <a:r>
              <a:rPr lang="zh-CN" altLang="en-US" sz="1200" dirty="0">
                <a:solidFill>
                  <a:schemeClr val="bg1"/>
                </a:solidFill>
                <a:latin typeface="Arial" pitchFamily="34" charset="0"/>
              </a:rPr>
              <a:t>　</a:t>
            </a:r>
            <a:endParaRPr lang="zh-CN" altLang="en-US" sz="1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3335" name="文本框 27"/>
          <p:cNvSpPr txBox="1">
            <a:spLocks noChangeArrowheads="1"/>
          </p:cNvSpPr>
          <p:nvPr/>
        </p:nvSpPr>
        <p:spPr bwMode="auto">
          <a:xfrm>
            <a:off x="8632825" y="4541838"/>
            <a:ext cx="24542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函数对象封装</a:t>
            </a:r>
            <a:endParaRPr lang="zh-CN" alt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3336" name="组合 28"/>
          <p:cNvGrpSpPr>
            <a:grpSpLocks/>
          </p:cNvGrpSpPr>
          <p:nvPr/>
        </p:nvGrpSpPr>
        <p:grpSpPr bwMode="auto">
          <a:xfrm>
            <a:off x="6523038" y="1668463"/>
            <a:ext cx="1944687" cy="1943100"/>
            <a:chOff x="0" y="0"/>
            <a:chExt cx="1944000" cy="1944000"/>
          </a:xfrm>
        </p:grpSpPr>
        <p:grpSp>
          <p:nvGrpSpPr>
            <p:cNvPr id="11299" name="组合 29"/>
            <p:cNvGrpSpPr>
              <a:grpSpLocks/>
            </p:cNvGrpSpPr>
            <p:nvPr/>
          </p:nvGrpSpPr>
          <p:grpSpPr bwMode="auto">
            <a:xfrm>
              <a:off x="0" y="0"/>
              <a:ext cx="1944000" cy="1944000"/>
              <a:chOff x="0" y="0"/>
              <a:chExt cx="1944000" cy="1944000"/>
            </a:xfrm>
          </p:grpSpPr>
          <p:grpSp>
            <p:nvGrpSpPr>
              <p:cNvPr id="11301" name="组合 31"/>
              <p:cNvGrpSpPr>
                <a:grpSpLocks/>
              </p:cNvGrpSpPr>
              <p:nvPr/>
            </p:nvGrpSpPr>
            <p:grpSpPr bwMode="auto">
              <a:xfrm>
                <a:off x="0" y="0"/>
                <a:ext cx="1944000" cy="1944000"/>
                <a:chOff x="0" y="0"/>
                <a:chExt cx="1944000" cy="1944000"/>
              </a:xfrm>
            </p:grpSpPr>
            <p:sp>
              <p:nvSpPr>
                <p:cNvPr id="11305" name="椭圆 35"/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1944000" cy="1944000"/>
                </a:xfrm>
                <a:prstGeom prst="ellipse">
                  <a:avLst/>
                </a:prstGeom>
                <a:solidFill>
                  <a:schemeClr val="bg1">
                    <a:alpha val="70195"/>
                  </a:schemeClr>
                </a:solidFill>
                <a:ln w="63500">
                  <a:solidFill>
                    <a:srgbClr val="D9D9D9"/>
                  </a:solidFill>
                  <a:round/>
                  <a:headEnd/>
                  <a:tailEnd/>
                </a:ln>
              </p:spPr>
              <p:txBody>
                <a:bodyPr anchor="ctr"/>
                <a:lstStyle/>
                <a:p>
                  <a:pPr algn="ctr" eaLnBrk="1" hangingPunct="1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11306" name="弧形 36"/>
                <p:cNvSpPr>
                  <a:spLocks/>
                </p:cNvSpPr>
                <p:nvPr/>
              </p:nvSpPr>
              <p:spPr bwMode="auto">
                <a:xfrm>
                  <a:off x="0" y="0"/>
                  <a:ext cx="1944000" cy="1944000"/>
                </a:xfrm>
                <a:custGeom>
                  <a:avLst/>
                  <a:gdLst>
                    <a:gd name="T0" fmla="*/ 1023982 w 1944000"/>
                    <a:gd name="T1" fmla="*/ 1391 h 1944000"/>
                    <a:gd name="T2" fmla="*/ 1943972 w 1944000"/>
                    <a:gd name="T3" fmla="*/ 964657 h 1944000"/>
                    <a:gd name="T4" fmla="*/ 972000 w 1944000"/>
                    <a:gd name="T5" fmla="*/ 972000 h 1944000"/>
                    <a:gd name="T6" fmla="*/ 1023982 w 1944000"/>
                    <a:gd name="T7" fmla="*/ 1391 h 1944000"/>
                    <a:gd name="T8" fmla="*/ 1023982 w 1944000"/>
                    <a:gd name="T9" fmla="*/ 1391 h 1944000"/>
                    <a:gd name="T10" fmla="*/ 1943972 w 1944000"/>
                    <a:gd name="T11" fmla="*/ 964657 h 19440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1944000" h="1944000" stroke="0">
                      <a:moveTo>
                        <a:pt x="1023982" y="1391"/>
                      </a:moveTo>
                      <a:cubicBezTo>
                        <a:pt x="1537033" y="28868"/>
                        <a:pt x="1940090" y="450885"/>
                        <a:pt x="1943972" y="964657"/>
                      </a:cubicBezTo>
                      <a:lnTo>
                        <a:pt x="972000" y="972000"/>
                      </a:lnTo>
                      <a:lnTo>
                        <a:pt x="1023982" y="1391"/>
                      </a:lnTo>
                      <a:close/>
                    </a:path>
                    <a:path w="1944000" h="1944000" fill="none">
                      <a:moveTo>
                        <a:pt x="1023982" y="1391"/>
                      </a:moveTo>
                      <a:cubicBezTo>
                        <a:pt x="1537033" y="28868"/>
                        <a:pt x="1940090" y="450885"/>
                        <a:pt x="1943972" y="964657"/>
                      </a:cubicBezTo>
                    </a:path>
                  </a:pathLst>
                </a:custGeom>
                <a:noFill/>
                <a:ln w="66675" cap="rnd" cmpd="sng">
                  <a:solidFill>
                    <a:srgbClr val="1E699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/>
                <a:lstStyle/>
                <a:p>
                  <a:endParaRPr lang="zh-CN" altLang="en-US"/>
                </a:p>
              </p:txBody>
            </p:sp>
          </p:grpSp>
          <p:grpSp>
            <p:nvGrpSpPr>
              <p:cNvPr id="11302" name="组合 32"/>
              <p:cNvGrpSpPr>
                <a:grpSpLocks/>
              </p:cNvGrpSpPr>
              <p:nvPr/>
            </p:nvGrpSpPr>
            <p:grpSpPr bwMode="auto">
              <a:xfrm>
                <a:off x="400573" y="1074071"/>
                <a:ext cx="1128741" cy="531844"/>
                <a:chOff x="0" y="0"/>
                <a:chExt cx="1128741" cy="531844"/>
              </a:xfrm>
            </p:grpSpPr>
            <p:sp>
              <p:nvSpPr>
                <p:cNvPr id="11303" name="文本框 33"/>
                <p:cNvSpPr txBox="1">
                  <a:spLocks noChangeArrowheads="1"/>
                </p:cNvSpPr>
                <p:nvPr/>
              </p:nvSpPr>
              <p:spPr bwMode="auto">
                <a:xfrm>
                  <a:off x="70391" y="131734"/>
                  <a:ext cx="1002072" cy="4001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r>
                    <a:rPr lang="en-US" altLang="zh-CN" sz="2000">
                      <a:solidFill>
                        <a:srgbClr val="1E6991"/>
                      </a:solidFill>
                      <a:latin typeface="Arial" pitchFamily="34" charset="0"/>
                      <a:cs typeface="Arial" pitchFamily="34" charset="0"/>
                    </a:rPr>
                    <a:t>15%</a:t>
                  </a:r>
                  <a:endParaRPr lang="zh-CN" altLang="en-US" sz="2000">
                    <a:solidFill>
                      <a:srgbClr val="1E6991"/>
                    </a:solidFill>
                    <a:latin typeface="Arial" pitchFamily="34" charset="0"/>
                    <a:cs typeface="Arial" pitchFamily="34" charset="0"/>
                  </a:endParaRPr>
                </a:p>
              </p:txBody>
            </p:sp>
            <p:cxnSp>
              <p:nvCxnSpPr>
                <p:cNvPr id="11304" name="直接连接符 34"/>
                <p:cNvCxnSpPr>
                  <a:cxnSpLocks noChangeShapeType="1"/>
                </p:cNvCxnSpPr>
                <p:nvPr/>
              </p:nvCxnSpPr>
              <p:spPr bwMode="auto">
                <a:xfrm>
                  <a:off x="-665" y="-424"/>
                  <a:ext cx="1129901" cy="0"/>
                </a:xfrm>
                <a:prstGeom prst="line">
                  <a:avLst/>
                </a:prstGeom>
                <a:noFill/>
                <a:ln w="22225" cap="rnd">
                  <a:solidFill>
                    <a:srgbClr val="1E6991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</p:grpSp>
        </p:grpSp>
        <p:sp>
          <p:nvSpPr>
            <p:cNvPr id="11300" name="Freeform 253"/>
            <p:cNvSpPr>
              <a:spLocks noEditPoints="1"/>
            </p:cNvSpPr>
            <p:nvPr/>
          </p:nvSpPr>
          <p:spPr bwMode="auto">
            <a:xfrm>
              <a:off x="682269" y="380683"/>
              <a:ext cx="657385" cy="536360"/>
            </a:xfrm>
            <a:custGeom>
              <a:avLst/>
              <a:gdLst>
                <a:gd name="T0" fmla="*/ 523473 w 108"/>
                <a:gd name="T1" fmla="*/ 536360 h 88"/>
                <a:gd name="T2" fmla="*/ 505213 w 108"/>
                <a:gd name="T3" fmla="*/ 268180 h 88"/>
                <a:gd name="T4" fmla="*/ 480865 w 108"/>
                <a:gd name="T5" fmla="*/ 426650 h 88"/>
                <a:gd name="T6" fmla="*/ 657385 w 108"/>
                <a:gd name="T7" fmla="*/ 0 h 88"/>
                <a:gd name="T8" fmla="*/ 553908 w 108"/>
                <a:gd name="T9" fmla="*/ 201135 h 88"/>
                <a:gd name="T10" fmla="*/ 486952 w 108"/>
                <a:gd name="T11" fmla="*/ 146280 h 88"/>
                <a:gd name="T12" fmla="*/ 407822 w 108"/>
                <a:gd name="T13" fmla="*/ 408365 h 88"/>
                <a:gd name="T14" fmla="*/ 219128 w 108"/>
                <a:gd name="T15" fmla="*/ 438840 h 88"/>
                <a:gd name="T16" fmla="*/ 115651 w 108"/>
                <a:gd name="T17" fmla="*/ 377890 h 88"/>
                <a:gd name="T18" fmla="*/ 0 w 108"/>
                <a:gd name="T19" fmla="*/ 335225 h 88"/>
                <a:gd name="T20" fmla="*/ 146086 w 108"/>
                <a:gd name="T21" fmla="*/ 292560 h 88"/>
                <a:gd name="T22" fmla="*/ 182607 w 108"/>
                <a:gd name="T23" fmla="*/ 347415 h 88"/>
                <a:gd name="T24" fmla="*/ 261737 w 108"/>
                <a:gd name="T25" fmla="*/ 176755 h 88"/>
                <a:gd name="T26" fmla="*/ 395648 w 108"/>
                <a:gd name="T27" fmla="*/ 304750 h 88"/>
                <a:gd name="T28" fmla="*/ 413909 w 108"/>
                <a:gd name="T29" fmla="*/ 109710 h 88"/>
                <a:gd name="T30" fmla="*/ 468691 w 108"/>
                <a:gd name="T31" fmla="*/ 67045 h 88"/>
                <a:gd name="T32" fmla="*/ 547821 w 108"/>
                <a:gd name="T33" fmla="*/ 0 h 88"/>
                <a:gd name="T34" fmla="*/ 133912 w 108"/>
                <a:gd name="T35" fmla="*/ 536360 h 88"/>
                <a:gd name="T36" fmla="*/ 170433 w 108"/>
                <a:gd name="T37" fmla="*/ 487600 h 88"/>
                <a:gd name="T38" fmla="*/ 133912 w 108"/>
                <a:gd name="T39" fmla="*/ 475410 h 88"/>
                <a:gd name="T40" fmla="*/ 60869 w 108"/>
                <a:gd name="T41" fmla="*/ 536360 h 88"/>
                <a:gd name="T42" fmla="*/ 103477 w 108"/>
                <a:gd name="T43" fmla="*/ 432745 h 88"/>
                <a:gd name="T44" fmla="*/ 60869 w 108"/>
                <a:gd name="T45" fmla="*/ 438840 h 88"/>
                <a:gd name="T46" fmla="*/ 200868 w 108"/>
                <a:gd name="T47" fmla="*/ 536360 h 88"/>
                <a:gd name="T48" fmla="*/ 243476 w 108"/>
                <a:gd name="T49" fmla="*/ 475410 h 88"/>
                <a:gd name="T50" fmla="*/ 200868 w 108"/>
                <a:gd name="T51" fmla="*/ 487600 h 88"/>
                <a:gd name="T52" fmla="*/ 273910 w 108"/>
                <a:gd name="T53" fmla="*/ 536360 h 88"/>
                <a:gd name="T54" fmla="*/ 310432 w 108"/>
                <a:gd name="T55" fmla="*/ 377890 h 88"/>
                <a:gd name="T56" fmla="*/ 273910 w 108"/>
                <a:gd name="T57" fmla="*/ 414460 h 88"/>
                <a:gd name="T58" fmla="*/ 340866 w 108"/>
                <a:gd name="T59" fmla="*/ 536360 h 88"/>
                <a:gd name="T60" fmla="*/ 383475 w 108"/>
                <a:gd name="T61" fmla="*/ 444935 h 88"/>
                <a:gd name="T62" fmla="*/ 340866 w 108"/>
                <a:gd name="T63" fmla="*/ 536360 h 88"/>
                <a:gd name="T64" fmla="*/ 450430 w 108"/>
                <a:gd name="T65" fmla="*/ 536360 h 88"/>
                <a:gd name="T66" fmla="*/ 413909 w 108"/>
                <a:gd name="T67" fmla="*/ 457125 h 88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108" h="88">
                  <a:moveTo>
                    <a:pt x="79" y="88"/>
                  </a:moveTo>
                  <a:cubicBezTo>
                    <a:pt x="86" y="88"/>
                    <a:pt x="86" y="88"/>
                    <a:pt x="86" y="88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2" y="69"/>
                    <a:pt x="82" y="69"/>
                    <a:pt x="82" y="69"/>
                  </a:cubicBezTo>
                  <a:cubicBezTo>
                    <a:pt x="79" y="70"/>
                    <a:pt x="79" y="70"/>
                    <a:pt x="79" y="70"/>
                  </a:cubicBezTo>
                  <a:cubicBezTo>
                    <a:pt x="79" y="88"/>
                    <a:pt x="79" y="88"/>
                    <a:pt x="79" y="88"/>
                  </a:cubicBezTo>
                  <a:close/>
                  <a:moveTo>
                    <a:pt x="108" y="0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84" y="22"/>
                    <a:pt x="84" y="22"/>
                    <a:pt x="84" y="22"/>
                  </a:cubicBezTo>
                  <a:cubicBezTo>
                    <a:pt x="80" y="24"/>
                    <a:pt x="80" y="24"/>
                    <a:pt x="80" y="24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67" y="67"/>
                    <a:pt x="67" y="67"/>
                    <a:pt x="67" y="67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25" y="73"/>
                    <a:pt x="25" y="73"/>
                    <a:pt x="25" y="7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4" y="48"/>
                    <a:pt x="24" y="48"/>
                    <a:pt x="24" y="48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65" y="50"/>
                    <a:pt x="65" y="50"/>
                    <a:pt x="65" y="50"/>
                  </a:cubicBezTo>
                  <a:cubicBezTo>
                    <a:pt x="67" y="21"/>
                    <a:pt x="67" y="21"/>
                    <a:pt x="67" y="21"/>
                  </a:cubicBezTo>
                  <a:cubicBezTo>
                    <a:pt x="68" y="18"/>
                    <a:pt x="68" y="18"/>
                    <a:pt x="68" y="18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71" y="1"/>
                    <a:pt x="71" y="1"/>
                    <a:pt x="71" y="1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108" y="0"/>
                    <a:pt x="108" y="0"/>
                    <a:pt x="108" y="0"/>
                  </a:cubicBezTo>
                  <a:close/>
                  <a:moveTo>
                    <a:pt x="22" y="88"/>
                  </a:moveTo>
                  <a:cubicBezTo>
                    <a:pt x="24" y="88"/>
                    <a:pt x="26" y="88"/>
                    <a:pt x="28" y="88"/>
                  </a:cubicBezTo>
                  <a:cubicBezTo>
                    <a:pt x="28" y="80"/>
                    <a:pt x="28" y="80"/>
                    <a:pt x="28" y="80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78"/>
                    <a:pt x="22" y="78"/>
                    <a:pt x="22" y="78"/>
                  </a:cubicBezTo>
                  <a:cubicBezTo>
                    <a:pt x="22" y="88"/>
                    <a:pt x="22" y="88"/>
                    <a:pt x="22" y="88"/>
                  </a:cubicBezTo>
                  <a:close/>
                  <a:moveTo>
                    <a:pt x="10" y="88"/>
                  </a:moveTo>
                  <a:cubicBezTo>
                    <a:pt x="17" y="88"/>
                    <a:pt x="17" y="88"/>
                    <a:pt x="17" y="88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0"/>
                    <a:pt x="17" y="70"/>
                    <a:pt x="17" y="70"/>
                  </a:cubicBezTo>
                  <a:cubicBezTo>
                    <a:pt x="10" y="72"/>
                    <a:pt x="10" y="72"/>
                    <a:pt x="10" y="72"/>
                  </a:cubicBezTo>
                  <a:cubicBezTo>
                    <a:pt x="10" y="88"/>
                    <a:pt x="10" y="88"/>
                    <a:pt x="10" y="88"/>
                  </a:cubicBezTo>
                  <a:close/>
                  <a:moveTo>
                    <a:pt x="33" y="88"/>
                  </a:moveTo>
                  <a:cubicBezTo>
                    <a:pt x="35" y="88"/>
                    <a:pt x="38" y="88"/>
                    <a:pt x="40" y="88"/>
                  </a:cubicBezTo>
                  <a:cubicBezTo>
                    <a:pt x="40" y="78"/>
                    <a:pt x="40" y="78"/>
                    <a:pt x="40" y="78"/>
                  </a:cubicBezTo>
                  <a:cubicBezTo>
                    <a:pt x="39" y="79"/>
                    <a:pt x="39" y="79"/>
                    <a:pt x="39" y="79"/>
                  </a:cubicBezTo>
                  <a:cubicBezTo>
                    <a:pt x="33" y="80"/>
                    <a:pt x="33" y="80"/>
                    <a:pt x="33" y="80"/>
                  </a:cubicBezTo>
                  <a:cubicBezTo>
                    <a:pt x="33" y="88"/>
                    <a:pt x="33" y="88"/>
                    <a:pt x="33" y="88"/>
                  </a:cubicBezTo>
                  <a:close/>
                  <a:moveTo>
                    <a:pt x="45" y="88"/>
                  </a:moveTo>
                  <a:cubicBezTo>
                    <a:pt x="47" y="88"/>
                    <a:pt x="49" y="88"/>
                    <a:pt x="51" y="88"/>
                  </a:cubicBezTo>
                  <a:cubicBezTo>
                    <a:pt x="51" y="62"/>
                    <a:pt x="51" y="62"/>
                    <a:pt x="51" y="62"/>
                  </a:cubicBezTo>
                  <a:cubicBezTo>
                    <a:pt x="49" y="60"/>
                    <a:pt x="49" y="60"/>
                    <a:pt x="49" y="60"/>
                  </a:cubicBezTo>
                  <a:cubicBezTo>
                    <a:pt x="45" y="68"/>
                    <a:pt x="45" y="68"/>
                    <a:pt x="45" y="68"/>
                  </a:cubicBezTo>
                  <a:cubicBezTo>
                    <a:pt x="45" y="88"/>
                    <a:pt x="45" y="88"/>
                    <a:pt x="45" y="88"/>
                  </a:cubicBezTo>
                  <a:close/>
                  <a:moveTo>
                    <a:pt x="56" y="88"/>
                  </a:moveTo>
                  <a:cubicBezTo>
                    <a:pt x="58" y="88"/>
                    <a:pt x="60" y="88"/>
                    <a:pt x="63" y="88"/>
                  </a:cubicBezTo>
                  <a:cubicBezTo>
                    <a:pt x="63" y="73"/>
                    <a:pt x="63" y="73"/>
                    <a:pt x="63" y="73"/>
                  </a:cubicBezTo>
                  <a:cubicBezTo>
                    <a:pt x="56" y="67"/>
                    <a:pt x="56" y="67"/>
                    <a:pt x="56" y="67"/>
                  </a:cubicBezTo>
                  <a:cubicBezTo>
                    <a:pt x="56" y="88"/>
                    <a:pt x="56" y="88"/>
                    <a:pt x="56" y="88"/>
                  </a:cubicBezTo>
                  <a:close/>
                  <a:moveTo>
                    <a:pt x="68" y="88"/>
                  </a:moveTo>
                  <a:cubicBezTo>
                    <a:pt x="70" y="88"/>
                    <a:pt x="72" y="88"/>
                    <a:pt x="74" y="88"/>
                  </a:cubicBezTo>
                  <a:cubicBezTo>
                    <a:pt x="74" y="72"/>
                    <a:pt x="74" y="72"/>
                    <a:pt x="74" y="72"/>
                  </a:cubicBezTo>
                  <a:cubicBezTo>
                    <a:pt x="68" y="75"/>
                    <a:pt x="68" y="75"/>
                    <a:pt x="68" y="75"/>
                  </a:cubicBezTo>
                  <a:lnTo>
                    <a:pt x="68" y="88"/>
                  </a:lnTo>
                  <a:close/>
                </a:path>
              </a:pathLst>
            </a:custGeom>
            <a:solidFill>
              <a:srgbClr val="1E69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345" name="组合 37"/>
          <p:cNvGrpSpPr>
            <a:grpSpLocks/>
          </p:cNvGrpSpPr>
          <p:nvPr/>
        </p:nvGrpSpPr>
        <p:grpSpPr bwMode="auto">
          <a:xfrm>
            <a:off x="6523038" y="4211638"/>
            <a:ext cx="1944687" cy="1943100"/>
            <a:chOff x="0" y="0"/>
            <a:chExt cx="1944000" cy="1944000"/>
          </a:xfrm>
        </p:grpSpPr>
        <p:grpSp>
          <p:nvGrpSpPr>
            <p:cNvPr id="11292" name="组合 38"/>
            <p:cNvGrpSpPr>
              <a:grpSpLocks/>
            </p:cNvGrpSpPr>
            <p:nvPr/>
          </p:nvGrpSpPr>
          <p:grpSpPr bwMode="auto">
            <a:xfrm>
              <a:off x="0" y="0"/>
              <a:ext cx="1944000" cy="1944000"/>
              <a:chOff x="0" y="0"/>
              <a:chExt cx="1944000" cy="1944000"/>
            </a:xfrm>
          </p:grpSpPr>
          <p:sp>
            <p:nvSpPr>
              <p:cNvPr id="11297" name="椭圆 4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44000" cy="1944000"/>
              </a:xfrm>
              <a:prstGeom prst="ellipse">
                <a:avLst/>
              </a:prstGeom>
              <a:solidFill>
                <a:schemeClr val="bg1">
                  <a:alpha val="70195"/>
                </a:schemeClr>
              </a:solidFill>
              <a:ln w="63500">
                <a:solidFill>
                  <a:srgbClr val="D9D9D9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1298" name="弧形 44"/>
              <p:cNvSpPr>
                <a:spLocks/>
              </p:cNvSpPr>
              <p:nvPr/>
            </p:nvSpPr>
            <p:spPr bwMode="auto">
              <a:xfrm>
                <a:off x="0" y="0"/>
                <a:ext cx="1944000" cy="1944000"/>
              </a:xfrm>
              <a:custGeom>
                <a:avLst/>
                <a:gdLst>
                  <a:gd name="T0" fmla="*/ 1023982 w 1944000"/>
                  <a:gd name="T1" fmla="*/ 1391 h 1944000"/>
                  <a:gd name="T2" fmla="*/ 1901805 w 1944000"/>
                  <a:gd name="T3" fmla="*/ 688724 h 1944000"/>
                  <a:gd name="T4" fmla="*/ 1556335 w 1944000"/>
                  <a:gd name="T5" fmla="*/ 1748748 h 1944000"/>
                  <a:gd name="T6" fmla="*/ 442087 w 1944000"/>
                  <a:gd name="T7" fmla="*/ 1786849 h 1944000"/>
                  <a:gd name="T8" fmla="*/ 972000 w 1944000"/>
                  <a:gd name="T9" fmla="*/ 972000 h 1944000"/>
                  <a:gd name="T10" fmla="*/ 1023982 w 1944000"/>
                  <a:gd name="T11" fmla="*/ 1391 h 1944000"/>
                  <a:gd name="T12" fmla="*/ 1023982 w 1944000"/>
                  <a:gd name="T13" fmla="*/ 1391 h 1944000"/>
                  <a:gd name="T14" fmla="*/ 1901805 w 1944000"/>
                  <a:gd name="T15" fmla="*/ 688724 h 1944000"/>
                  <a:gd name="T16" fmla="*/ 1556335 w 1944000"/>
                  <a:gd name="T17" fmla="*/ 1748748 h 1944000"/>
                  <a:gd name="T18" fmla="*/ 442087 w 1944000"/>
                  <a:gd name="T19" fmla="*/ 1786849 h 19440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944000" h="1944000" stroke="0">
                    <a:moveTo>
                      <a:pt x="1023982" y="1391"/>
                    </a:moveTo>
                    <a:cubicBezTo>
                      <a:pt x="1431965" y="23241"/>
                      <a:pt x="1782734" y="297892"/>
                      <a:pt x="1901805" y="688724"/>
                    </a:cubicBezTo>
                    <a:cubicBezTo>
                      <a:pt x="2020877" y="1079556"/>
                      <a:pt x="1882830" y="1503130"/>
                      <a:pt x="1556335" y="1748748"/>
                    </a:cubicBezTo>
                    <a:cubicBezTo>
                      <a:pt x="1229840" y="1994366"/>
                      <a:pt x="784598" y="2009590"/>
                      <a:pt x="442087" y="1786849"/>
                    </a:cubicBezTo>
                    <a:lnTo>
                      <a:pt x="972000" y="972000"/>
                    </a:lnTo>
                    <a:lnTo>
                      <a:pt x="1023982" y="1391"/>
                    </a:lnTo>
                    <a:close/>
                  </a:path>
                  <a:path w="1944000" h="1944000" fill="none">
                    <a:moveTo>
                      <a:pt x="1023982" y="1391"/>
                    </a:moveTo>
                    <a:cubicBezTo>
                      <a:pt x="1431965" y="23241"/>
                      <a:pt x="1782734" y="297892"/>
                      <a:pt x="1901805" y="688724"/>
                    </a:cubicBezTo>
                    <a:cubicBezTo>
                      <a:pt x="2020877" y="1079556"/>
                      <a:pt x="1882830" y="1503130"/>
                      <a:pt x="1556335" y="1748748"/>
                    </a:cubicBezTo>
                    <a:cubicBezTo>
                      <a:pt x="1229840" y="1994366"/>
                      <a:pt x="784598" y="2009590"/>
                      <a:pt x="442087" y="1786849"/>
                    </a:cubicBezTo>
                  </a:path>
                </a:pathLst>
              </a:custGeom>
              <a:noFill/>
              <a:ln w="66675" cap="rnd" cmpd="sng">
                <a:solidFill>
                  <a:srgbClr val="1E699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11293" name="组合 39"/>
            <p:cNvGrpSpPr>
              <a:grpSpLocks/>
            </p:cNvGrpSpPr>
            <p:nvPr/>
          </p:nvGrpSpPr>
          <p:grpSpPr bwMode="auto">
            <a:xfrm>
              <a:off x="400573" y="1074071"/>
              <a:ext cx="1128741" cy="531844"/>
              <a:chOff x="0" y="0"/>
              <a:chExt cx="1128741" cy="531844"/>
            </a:xfrm>
          </p:grpSpPr>
          <p:sp>
            <p:nvSpPr>
              <p:cNvPr id="11295" name="文本框 41"/>
              <p:cNvSpPr txBox="1">
                <a:spLocks noChangeArrowheads="1"/>
              </p:cNvSpPr>
              <p:nvPr/>
            </p:nvSpPr>
            <p:spPr bwMode="auto">
              <a:xfrm>
                <a:off x="70391" y="131734"/>
                <a:ext cx="100207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000">
                    <a:solidFill>
                      <a:srgbClr val="1E6991"/>
                    </a:solidFill>
                    <a:latin typeface="Arial" pitchFamily="34" charset="0"/>
                    <a:cs typeface="Arial" pitchFamily="34" charset="0"/>
                  </a:rPr>
                  <a:t>60%</a:t>
                </a:r>
                <a:endParaRPr lang="zh-CN" altLang="en-US" sz="2000">
                  <a:solidFill>
                    <a:srgbClr val="1E699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11296" name="直接连接符 42"/>
              <p:cNvCxnSpPr>
                <a:cxnSpLocks noChangeShapeType="1"/>
              </p:cNvCxnSpPr>
              <p:nvPr/>
            </p:nvCxnSpPr>
            <p:spPr bwMode="auto">
              <a:xfrm>
                <a:off x="-665" y="-424"/>
                <a:ext cx="1129901" cy="0"/>
              </a:xfrm>
              <a:prstGeom prst="line">
                <a:avLst/>
              </a:prstGeom>
              <a:noFill/>
              <a:ln w="22225" cap="rnd">
                <a:solidFill>
                  <a:srgbClr val="1E699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11294" name="Freeform 298"/>
            <p:cNvSpPr>
              <a:spLocks noEditPoints="1"/>
            </p:cNvSpPr>
            <p:nvPr/>
          </p:nvSpPr>
          <p:spPr bwMode="auto">
            <a:xfrm>
              <a:off x="652753" y="442655"/>
              <a:ext cx="624379" cy="517106"/>
            </a:xfrm>
            <a:custGeom>
              <a:avLst/>
              <a:gdLst>
                <a:gd name="T0" fmla="*/ 116306 w 102"/>
                <a:gd name="T1" fmla="*/ 200759 h 85"/>
                <a:gd name="T2" fmla="*/ 55092 w 102"/>
                <a:gd name="T3" fmla="*/ 194675 h 85"/>
                <a:gd name="T4" fmla="*/ 110185 w 102"/>
                <a:gd name="T5" fmla="*/ 212926 h 85"/>
                <a:gd name="T6" fmla="*/ 171398 w 102"/>
                <a:gd name="T7" fmla="*/ 225093 h 85"/>
                <a:gd name="T8" fmla="*/ 538680 w 102"/>
                <a:gd name="T9" fmla="*/ 310264 h 85"/>
                <a:gd name="T10" fmla="*/ 624379 w 102"/>
                <a:gd name="T11" fmla="*/ 285929 h 85"/>
                <a:gd name="T12" fmla="*/ 538680 w 102"/>
                <a:gd name="T13" fmla="*/ 517106 h 85"/>
                <a:gd name="T14" fmla="*/ 428495 w 102"/>
                <a:gd name="T15" fmla="*/ 438019 h 85"/>
                <a:gd name="T16" fmla="*/ 18364 w 102"/>
                <a:gd name="T17" fmla="*/ 395434 h 85"/>
                <a:gd name="T18" fmla="*/ 0 w 102"/>
                <a:gd name="T19" fmla="*/ 352849 h 85"/>
                <a:gd name="T20" fmla="*/ 0 w 102"/>
                <a:gd name="T21" fmla="*/ 310264 h 85"/>
                <a:gd name="T22" fmla="*/ 189762 w 102"/>
                <a:gd name="T23" fmla="*/ 322431 h 85"/>
                <a:gd name="T24" fmla="*/ 330554 w 102"/>
                <a:gd name="T25" fmla="*/ 273762 h 85"/>
                <a:gd name="T26" fmla="*/ 244855 w 102"/>
                <a:gd name="T27" fmla="*/ 225093 h 85"/>
                <a:gd name="T28" fmla="*/ 526437 w 102"/>
                <a:gd name="T29" fmla="*/ 304180 h 85"/>
                <a:gd name="T30" fmla="*/ 116306 w 102"/>
                <a:gd name="T31" fmla="*/ 194675 h 85"/>
                <a:gd name="T32" fmla="*/ 189762 w 102"/>
                <a:gd name="T33" fmla="*/ 225093 h 85"/>
                <a:gd name="T34" fmla="*/ 183641 w 102"/>
                <a:gd name="T35" fmla="*/ 261595 h 85"/>
                <a:gd name="T36" fmla="*/ 30607 w 102"/>
                <a:gd name="T37" fmla="*/ 231177 h 85"/>
                <a:gd name="T38" fmla="*/ 36728 w 102"/>
                <a:gd name="T39" fmla="*/ 188592 h 85"/>
                <a:gd name="T40" fmla="*/ 67335 w 102"/>
                <a:gd name="T41" fmla="*/ 182508 h 85"/>
                <a:gd name="T42" fmla="*/ 232612 w 102"/>
                <a:gd name="T43" fmla="*/ 164257 h 85"/>
                <a:gd name="T44" fmla="*/ 189762 w 102"/>
                <a:gd name="T45" fmla="*/ 79087 h 85"/>
                <a:gd name="T46" fmla="*/ 183641 w 102"/>
                <a:gd name="T47" fmla="*/ 85170 h 85"/>
                <a:gd name="T48" fmla="*/ 226490 w 102"/>
                <a:gd name="T49" fmla="*/ 170341 h 85"/>
                <a:gd name="T50" fmla="*/ 232612 w 102"/>
                <a:gd name="T51" fmla="*/ 164257 h 85"/>
                <a:gd name="T52" fmla="*/ 244855 w 102"/>
                <a:gd name="T53" fmla="*/ 164257 h 85"/>
                <a:gd name="T54" fmla="*/ 244855 w 102"/>
                <a:gd name="T55" fmla="*/ 194675 h 85"/>
                <a:gd name="T56" fmla="*/ 208126 w 102"/>
                <a:gd name="T57" fmla="*/ 212926 h 85"/>
                <a:gd name="T58" fmla="*/ 140791 w 102"/>
                <a:gd name="T59" fmla="*/ 73003 h 85"/>
                <a:gd name="T60" fmla="*/ 177520 w 102"/>
                <a:gd name="T61" fmla="*/ 54752 h 85"/>
                <a:gd name="T62" fmla="*/ 226490 w 102"/>
                <a:gd name="T63" fmla="*/ 115588 h 85"/>
                <a:gd name="T64" fmla="*/ 275461 w 102"/>
                <a:gd name="T65" fmla="*/ 66920 h 85"/>
                <a:gd name="T66" fmla="*/ 263219 w 102"/>
                <a:gd name="T67" fmla="*/ 115588 h 85"/>
                <a:gd name="T68" fmla="*/ 287704 w 102"/>
                <a:gd name="T69" fmla="*/ 73003 h 85"/>
                <a:gd name="T70" fmla="*/ 299947 w 102"/>
                <a:gd name="T71" fmla="*/ 18251 h 85"/>
                <a:gd name="T72" fmla="*/ 263219 w 102"/>
                <a:gd name="T73" fmla="*/ 60836 h 85"/>
                <a:gd name="T74" fmla="*/ 250976 w 102"/>
                <a:gd name="T75" fmla="*/ 127756 h 85"/>
                <a:gd name="T76" fmla="*/ 281583 w 102"/>
                <a:gd name="T77" fmla="*/ 146006 h 85"/>
                <a:gd name="T78" fmla="*/ 342796 w 102"/>
                <a:gd name="T79" fmla="*/ 18251 h 85"/>
                <a:gd name="T80" fmla="*/ 306068 w 102"/>
                <a:gd name="T81" fmla="*/ 0 h 85"/>
                <a:gd name="T82" fmla="*/ 287704 w 102"/>
                <a:gd name="T83" fmla="*/ 18251 h 8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102" h="85">
                  <a:moveTo>
                    <a:pt x="26" y="36"/>
                  </a:moveTo>
                  <a:cubicBezTo>
                    <a:pt x="25" y="35"/>
                    <a:pt x="22" y="34"/>
                    <a:pt x="19" y="33"/>
                  </a:cubicBezTo>
                  <a:cubicBezTo>
                    <a:pt x="16" y="33"/>
                    <a:pt x="13" y="32"/>
                    <a:pt x="11" y="32"/>
                  </a:cubicBezTo>
                  <a:cubicBezTo>
                    <a:pt x="10" y="32"/>
                    <a:pt x="9" y="32"/>
                    <a:pt x="9" y="32"/>
                  </a:cubicBezTo>
                  <a:cubicBezTo>
                    <a:pt x="9" y="32"/>
                    <a:pt x="10" y="32"/>
                    <a:pt x="11" y="33"/>
                  </a:cubicBezTo>
                  <a:cubicBezTo>
                    <a:pt x="13" y="34"/>
                    <a:pt x="15" y="35"/>
                    <a:pt x="18" y="35"/>
                  </a:cubicBezTo>
                  <a:cubicBezTo>
                    <a:pt x="21" y="36"/>
                    <a:pt x="24" y="37"/>
                    <a:pt x="26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7"/>
                    <a:pt x="28" y="36"/>
                    <a:pt x="26" y="36"/>
                  </a:cubicBezTo>
                  <a:close/>
                  <a:moveTo>
                    <a:pt x="88" y="51"/>
                  </a:moveTo>
                  <a:cubicBezTo>
                    <a:pt x="88" y="47"/>
                    <a:pt x="88" y="47"/>
                    <a:pt x="88" y="47"/>
                  </a:cubicBezTo>
                  <a:cubicBezTo>
                    <a:pt x="102" y="47"/>
                    <a:pt x="102" y="47"/>
                    <a:pt x="102" y="47"/>
                  </a:cubicBezTo>
                  <a:cubicBezTo>
                    <a:pt x="102" y="85"/>
                    <a:pt x="102" y="85"/>
                    <a:pt x="102" y="85"/>
                  </a:cubicBezTo>
                  <a:cubicBezTo>
                    <a:pt x="88" y="85"/>
                    <a:pt x="88" y="85"/>
                    <a:pt x="88" y="85"/>
                  </a:cubicBezTo>
                  <a:cubicBezTo>
                    <a:pt x="88" y="79"/>
                    <a:pt x="88" y="79"/>
                    <a:pt x="88" y="79"/>
                  </a:cubicBezTo>
                  <a:cubicBezTo>
                    <a:pt x="70" y="72"/>
                    <a:pt x="70" y="72"/>
                    <a:pt x="70" y="72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1" y="53"/>
                    <a:pt x="1" y="53"/>
                    <a:pt x="1" y="53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31" y="53"/>
                    <a:pt x="31" y="53"/>
                    <a:pt x="31" y="53"/>
                  </a:cubicBezTo>
                  <a:cubicBezTo>
                    <a:pt x="54" y="47"/>
                    <a:pt x="54" y="47"/>
                    <a:pt x="54" y="47"/>
                  </a:cubicBezTo>
                  <a:cubicBezTo>
                    <a:pt x="54" y="45"/>
                    <a:pt x="54" y="45"/>
                    <a:pt x="54" y="4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72" y="31"/>
                    <a:pt x="72" y="31"/>
                    <a:pt x="72" y="31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8" y="51"/>
                    <a:pt x="88" y="51"/>
                    <a:pt x="88" y="51"/>
                  </a:cubicBezTo>
                  <a:close/>
                  <a:moveTo>
                    <a:pt x="19" y="32"/>
                  </a:moveTo>
                  <a:cubicBezTo>
                    <a:pt x="23" y="32"/>
                    <a:pt x="25" y="33"/>
                    <a:pt x="27" y="34"/>
                  </a:cubicBezTo>
                  <a:cubicBezTo>
                    <a:pt x="29" y="35"/>
                    <a:pt x="30" y="36"/>
                    <a:pt x="31" y="37"/>
                  </a:cubicBezTo>
                  <a:cubicBezTo>
                    <a:pt x="31" y="37"/>
                    <a:pt x="31" y="38"/>
                    <a:pt x="31" y="38"/>
                  </a:cubicBezTo>
                  <a:cubicBezTo>
                    <a:pt x="31" y="40"/>
                    <a:pt x="30" y="42"/>
                    <a:pt x="30" y="43"/>
                  </a:cubicBezTo>
                  <a:cubicBezTo>
                    <a:pt x="30" y="44"/>
                    <a:pt x="29" y="44"/>
                    <a:pt x="29" y="44"/>
                  </a:cubicBezTo>
                  <a:cubicBezTo>
                    <a:pt x="25" y="46"/>
                    <a:pt x="7" y="42"/>
                    <a:pt x="5" y="38"/>
                  </a:cubicBezTo>
                  <a:cubicBezTo>
                    <a:pt x="5" y="38"/>
                    <a:pt x="4" y="37"/>
                    <a:pt x="5" y="37"/>
                  </a:cubicBezTo>
                  <a:cubicBezTo>
                    <a:pt x="5" y="35"/>
                    <a:pt x="6" y="33"/>
                    <a:pt x="6" y="31"/>
                  </a:cubicBezTo>
                  <a:cubicBezTo>
                    <a:pt x="6" y="31"/>
                    <a:pt x="6" y="31"/>
                    <a:pt x="7" y="30"/>
                  </a:cubicBezTo>
                  <a:cubicBezTo>
                    <a:pt x="8" y="30"/>
                    <a:pt x="9" y="30"/>
                    <a:pt x="11" y="30"/>
                  </a:cubicBezTo>
                  <a:cubicBezTo>
                    <a:pt x="13" y="30"/>
                    <a:pt x="16" y="31"/>
                    <a:pt x="19" y="32"/>
                  </a:cubicBezTo>
                  <a:close/>
                  <a:moveTo>
                    <a:pt x="38" y="27"/>
                  </a:moveTo>
                  <a:cubicBezTo>
                    <a:pt x="38" y="25"/>
                    <a:pt x="36" y="23"/>
                    <a:pt x="35" y="20"/>
                  </a:cubicBezTo>
                  <a:cubicBezTo>
                    <a:pt x="33" y="17"/>
                    <a:pt x="32" y="15"/>
                    <a:pt x="31" y="13"/>
                  </a:cubicBezTo>
                  <a:cubicBezTo>
                    <a:pt x="30" y="12"/>
                    <a:pt x="29" y="12"/>
                    <a:pt x="29" y="12"/>
                  </a:cubicBezTo>
                  <a:cubicBezTo>
                    <a:pt x="29" y="12"/>
                    <a:pt x="29" y="12"/>
                    <a:pt x="30" y="14"/>
                  </a:cubicBezTo>
                  <a:cubicBezTo>
                    <a:pt x="30" y="16"/>
                    <a:pt x="32" y="18"/>
                    <a:pt x="33" y="21"/>
                  </a:cubicBezTo>
                  <a:cubicBezTo>
                    <a:pt x="35" y="24"/>
                    <a:pt x="36" y="26"/>
                    <a:pt x="37" y="28"/>
                  </a:cubicBezTo>
                  <a:cubicBezTo>
                    <a:pt x="38" y="29"/>
                    <a:pt x="39" y="29"/>
                    <a:pt x="39" y="29"/>
                  </a:cubicBezTo>
                  <a:cubicBezTo>
                    <a:pt x="39" y="29"/>
                    <a:pt x="39" y="28"/>
                    <a:pt x="38" y="27"/>
                  </a:cubicBezTo>
                  <a:close/>
                  <a:moveTo>
                    <a:pt x="37" y="19"/>
                  </a:moveTo>
                  <a:cubicBezTo>
                    <a:pt x="38" y="22"/>
                    <a:pt x="39" y="25"/>
                    <a:pt x="40" y="27"/>
                  </a:cubicBezTo>
                  <a:cubicBezTo>
                    <a:pt x="41" y="29"/>
                    <a:pt x="41" y="30"/>
                    <a:pt x="41" y="31"/>
                  </a:cubicBezTo>
                  <a:cubicBezTo>
                    <a:pt x="41" y="32"/>
                    <a:pt x="40" y="32"/>
                    <a:pt x="40" y="32"/>
                  </a:cubicBezTo>
                  <a:cubicBezTo>
                    <a:pt x="38" y="33"/>
                    <a:pt x="37" y="34"/>
                    <a:pt x="35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0" y="33"/>
                    <a:pt x="21" y="17"/>
                    <a:pt x="22" y="13"/>
                  </a:cubicBezTo>
                  <a:cubicBezTo>
                    <a:pt x="22" y="12"/>
                    <a:pt x="22" y="12"/>
                    <a:pt x="23" y="12"/>
                  </a:cubicBezTo>
                  <a:cubicBezTo>
                    <a:pt x="24" y="11"/>
                    <a:pt x="26" y="10"/>
                    <a:pt x="27" y="9"/>
                  </a:cubicBezTo>
                  <a:cubicBezTo>
                    <a:pt x="28" y="9"/>
                    <a:pt x="28" y="9"/>
                    <a:pt x="29" y="9"/>
                  </a:cubicBezTo>
                  <a:cubicBezTo>
                    <a:pt x="30" y="9"/>
                    <a:pt x="31" y="10"/>
                    <a:pt x="32" y="12"/>
                  </a:cubicBezTo>
                  <a:cubicBezTo>
                    <a:pt x="33" y="14"/>
                    <a:pt x="35" y="16"/>
                    <a:pt x="37" y="19"/>
                  </a:cubicBezTo>
                  <a:close/>
                  <a:moveTo>
                    <a:pt x="48" y="4"/>
                  </a:moveTo>
                  <a:cubicBezTo>
                    <a:pt x="47" y="6"/>
                    <a:pt x="46" y="8"/>
                    <a:pt x="45" y="11"/>
                  </a:cubicBezTo>
                  <a:cubicBezTo>
                    <a:pt x="44" y="13"/>
                    <a:pt x="43" y="16"/>
                    <a:pt x="43" y="18"/>
                  </a:cubicBezTo>
                  <a:cubicBezTo>
                    <a:pt x="43" y="19"/>
                    <a:pt x="42" y="19"/>
                    <a:pt x="43" y="19"/>
                  </a:cubicBezTo>
                  <a:cubicBezTo>
                    <a:pt x="43" y="19"/>
                    <a:pt x="43" y="19"/>
                    <a:pt x="44" y="18"/>
                  </a:cubicBezTo>
                  <a:cubicBezTo>
                    <a:pt x="45" y="16"/>
                    <a:pt x="46" y="14"/>
                    <a:pt x="47" y="12"/>
                  </a:cubicBezTo>
                  <a:cubicBezTo>
                    <a:pt x="48" y="9"/>
                    <a:pt x="49" y="7"/>
                    <a:pt x="49" y="5"/>
                  </a:cubicBezTo>
                  <a:cubicBezTo>
                    <a:pt x="49" y="4"/>
                    <a:pt x="49" y="3"/>
                    <a:pt x="49" y="3"/>
                  </a:cubicBezTo>
                  <a:cubicBezTo>
                    <a:pt x="49" y="3"/>
                    <a:pt x="49" y="3"/>
                    <a:pt x="48" y="4"/>
                  </a:cubicBezTo>
                  <a:close/>
                  <a:moveTo>
                    <a:pt x="43" y="10"/>
                  </a:moveTo>
                  <a:cubicBezTo>
                    <a:pt x="42" y="13"/>
                    <a:pt x="42" y="16"/>
                    <a:pt x="41" y="17"/>
                  </a:cubicBezTo>
                  <a:cubicBezTo>
                    <a:pt x="41" y="19"/>
                    <a:pt x="41" y="21"/>
                    <a:pt x="41" y="21"/>
                  </a:cubicBezTo>
                  <a:cubicBezTo>
                    <a:pt x="41" y="22"/>
                    <a:pt x="41" y="22"/>
                    <a:pt x="42" y="22"/>
                  </a:cubicBezTo>
                  <a:cubicBezTo>
                    <a:pt x="43" y="23"/>
                    <a:pt x="45" y="23"/>
                    <a:pt x="46" y="24"/>
                  </a:cubicBezTo>
                  <a:cubicBezTo>
                    <a:pt x="47" y="24"/>
                    <a:pt x="47" y="24"/>
                    <a:pt x="48" y="24"/>
                  </a:cubicBezTo>
                  <a:cubicBezTo>
                    <a:pt x="51" y="22"/>
                    <a:pt x="57" y="7"/>
                    <a:pt x="56" y="3"/>
                  </a:cubicBezTo>
                  <a:cubicBezTo>
                    <a:pt x="56" y="3"/>
                    <a:pt x="56" y="3"/>
                    <a:pt x="55" y="2"/>
                  </a:cubicBezTo>
                  <a:cubicBezTo>
                    <a:pt x="54" y="2"/>
                    <a:pt x="52" y="1"/>
                    <a:pt x="50" y="0"/>
                  </a:cubicBezTo>
                  <a:cubicBezTo>
                    <a:pt x="50" y="0"/>
                    <a:pt x="50" y="0"/>
                    <a:pt x="49" y="1"/>
                  </a:cubicBezTo>
                  <a:cubicBezTo>
                    <a:pt x="49" y="1"/>
                    <a:pt x="48" y="2"/>
                    <a:pt x="47" y="3"/>
                  </a:cubicBezTo>
                  <a:cubicBezTo>
                    <a:pt x="46" y="5"/>
                    <a:pt x="45" y="8"/>
                    <a:pt x="43" y="10"/>
                  </a:cubicBezTo>
                  <a:close/>
                </a:path>
              </a:pathLst>
            </a:custGeom>
            <a:solidFill>
              <a:srgbClr val="1E69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3353" name="组合 45"/>
          <p:cNvGrpSpPr>
            <a:grpSpLocks/>
          </p:cNvGrpSpPr>
          <p:nvPr/>
        </p:nvGrpSpPr>
        <p:grpSpPr bwMode="auto">
          <a:xfrm>
            <a:off x="506413" y="4211638"/>
            <a:ext cx="1943100" cy="1943100"/>
            <a:chOff x="0" y="0"/>
            <a:chExt cx="1944000" cy="1944000"/>
          </a:xfrm>
        </p:grpSpPr>
        <p:grpSp>
          <p:nvGrpSpPr>
            <p:cNvPr id="11285" name="组合 46"/>
            <p:cNvGrpSpPr>
              <a:grpSpLocks/>
            </p:cNvGrpSpPr>
            <p:nvPr/>
          </p:nvGrpSpPr>
          <p:grpSpPr bwMode="auto">
            <a:xfrm>
              <a:off x="0" y="0"/>
              <a:ext cx="1944000" cy="1944000"/>
              <a:chOff x="0" y="0"/>
              <a:chExt cx="1944000" cy="1944000"/>
            </a:xfrm>
          </p:grpSpPr>
          <p:sp>
            <p:nvSpPr>
              <p:cNvPr id="11290" name="椭圆 5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44000" cy="1944000"/>
              </a:xfrm>
              <a:prstGeom prst="ellipse">
                <a:avLst/>
              </a:prstGeom>
              <a:solidFill>
                <a:schemeClr val="bg1">
                  <a:alpha val="70195"/>
                </a:schemeClr>
              </a:solidFill>
              <a:ln w="63500">
                <a:solidFill>
                  <a:srgbClr val="D9D9D9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1291" name="弧形 52"/>
              <p:cNvSpPr>
                <a:spLocks/>
              </p:cNvSpPr>
              <p:nvPr/>
            </p:nvSpPr>
            <p:spPr bwMode="auto">
              <a:xfrm>
                <a:off x="0" y="0"/>
                <a:ext cx="1944000" cy="1944000"/>
              </a:xfrm>
              <a:custGeom>
                <a:avLst/>
                <a:gdLst>
                  <a:gd name="T0" fmla="*/ 1023982 w 1944000"/>
                  <a:gd name="T1" fmla="*/ 1391 h 1944000"/>
                  <a:gd name="T2" fmla="*/ 1943691 w 1944000"/>
                  <a:gd name="T3" fmla="*/ 996493 h 1944000"/>
                  <a:gd name="T4" fmla="*/ 975016 w 1944000"/>
                  <a:gd name="T5" fmla="*/ 1943996 h 1944000"/>
                  <a:gd name="T6" fmla="*/ 972000 w 1944000"/>
                  <a:gd name="T7" fmla="*/ 972000 h 1944000"/>
                  <a:gd name="T8" fmla="*/ 1023982 w 1944000"/>
                  <a:gd name="T9" fmla="*/ 1391 h 1944000"/>
                  <a:gd name="T10" fmla="*/ 1023982 w 1944000"/>
                  <a:gd name="T11" fmla="*/ 1391 h 1944000"/>
                  <a:gd name="T12" fmla="*/ 1943691 w 1944000"/>
                  <a:gd name="T13" fmla="*/ 996493 h 1944000"/>
                  <a:gd name="T14" fmla="*/ 975016 w 1944000"/>
                  <a:gd name="T15" fmla="*/ 1943996 h 19440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944000" h="1944000" stroke="0">
                    <a:moveTo>
                      <a:pt x="1023982" y="1391"/>
                    </a:moveTo>
                    <a:cubicBezTo>
                      <a:pt x="1549337" y="29527"/>
                      <a:pt x="1956948" y="470552"/>
                      <a:pt x="1943691" y="996493"/>
                    </a:cubicBezTo>
                    <a:cubicBezTo>
                      <a:pt x="1930434" y="1522434"/>
                      <a:pt x="1501122" y="1942363"/>
                      <a:pt x="975016" y="1943996"/>
                    </a:cubicBezTo>
                    <a:cubicBezTo>
                      <a:pt x="974011" y="1619997"/>
                      <a:pt x="973005" y="1295999"/>
                      <a:pt x="972000" y="972000"/>
                    </a:cubicBezTo>
                    <a:lnTo>
                      <a:pt x="1023982" y="1391"/>
                    </a:lnTo>
                    <a:close/>
                  </a:path>
                  <a:path w="1944000" h="1944000" fill="none">
                    <a:moveTo>
                      <a:pt x="1023982" y="1391"/>
                    </a:moveTo>
                    <a:cubicBezTo>
                      <a:pt x="1549337" y="29527"/>
                      <a:pt x="1956948" y="470552"/>
                      <a:pt x="1943691" y="996493"/>
                    </a:cubicBezTo>
                    <a:cubicBezTo>
                      <a:pt x="1930434" y="1522434"/>
                      <a:pt x="1501122" y="1942363"/>
                      <a:pt x="975016" y="1943996"/>
                    </a:cubicBezTo>
                  </a:path>
                </a:pathLst>
              </a:custGeom>
              <a:noFill/>
              <a:ln w="66675" cap="rnd" cmpd="sng">
                <a:solidFill>
                  <a:srgbClr val="1E699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/>
              <a:p>
                <a:endParaRPr lang="zh-CN" altLang="en-US"/>
              </a:p>
            </p:txBody>
          </p:sp>
        </p:grpSp>
        <p:grpSp>
          <p:nvGrpSpPr>
            <p:cNvPr id="11286" name="组合 47"/>
            <p:cNvGrpSpPr>
              <a:grpSpLocks/>
            </p:cNvGrpSpPr>
            <p:nvPr/>
          </p:nvGrpSpPr>
          <p:grpSpPr bwMode="auto">
            <a:xfrm>
              <a:off x="400573" y="1074071"/>
              <a:ext cx="1128741" cy="531844"/>
              <a:chOff x="0" y="0"/>
              <a:chExt cx="1128741" cy="531844"/>
            </a:xfrm>
          </p:grpSpPr>
          <p:sp>
            <p:nvSpPr>
              <p:cNvPr id="11288" name="文本框 49"/>
              <p:cNvSpPr txBox="1">
                <a:spLocks noChangeArrowheads="1"/>
              </p:cNvSpPr>
              <p:nvPr/>
            </p:nvSpPr>
            <p:spPr bwMode="auto">
              <a:xfrm>
                <a:off x="70391" y="131734"/>
                <a:ext cx="1002072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Calibri" pitchFamily="34" charset="0"/>
                    <a:ea typeface="宋体" pitchFamily="2" charset="-122"/>
                  </a:defRPr>
                </a:lvl9pPr>
              </a:lstStyle>
              <a:p>
                <a:pPr algn="ctr" eaLnBrk="1" hangingPunct="1"/>
                <a:r>
                  <a:rPr lang="en-US" altLang="zh-CN" sz="2000">
                    <a:solidFill>
                      <a:srgbClr val="1E6991"/>
                    </a:solidFill>
                    <a:latin typeface="Arial" pitchFamily="34" charset="0"/>
                    <a:cs typeface="Arial" pitchFamily="34" charset="0"/>
                  </a:rPr>
                  <a:t>50%</a:t>
                </a:r>
                <a:endParaRPr lang="zh-CN" altLang="en-US" sz="2000">
                  <a:solidFill>
                    <a:srgbClr val="1E6991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  <p:cxnSp>
            <p:nvCxnSpPr>
              <p:cNvPr id="11289" name="直接连接符 50"/>
              <p:cNvCxnSpPr>
                <a:cxnSpLocks noChangeShapeType="1"/>
              </p:cNvCxnSpPr>
              <p:nvPr/>
            </p:nvCxnSpPr>
            <p:spPr bwMode="auto">
              <a:xfrm>
                <a:off x="-338" y="-424"/>
                <a:ext cx="1129235" cy="0"/>
              </a:xfrm>
              <a:prstGeom prst="line">
                <a:avLst/>
              </a:prstGeom>
              <a:noFill/>
              <a:ln w="22225" cap="rnd">
                <a:solidFill>
                  <a:srgbClr val="1E699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sp>
          <p:nvSpPr>
            <p:cNvPr id="11287" name="Freeform 320"/>
            <p:cNvSpPr>
              <a:spLocks noEditPoints="1"/>
            </p:cNvSpPr>
            <p:nvPr/>
          </p:nvSpPr>
          <p:spPr bwMode="auto">
            <a:xfrm>
              <a:off x="675110" y="415113"/>
              <a:ext cx="566616" cy="506104"/>
            </a:xfrm>
            <a:custGeom>
              <a:avLst/>
              <a:gdLst>
                <a:gd name="T0" fmla="*/ 103575 w 93"/>
                <a:gd name="T1" fmla="*/ 109757 h 83"/>
                <a:gd name="T2" fmla="*/ 54834 w 93"/>
                <a:gd name="T3" fmla="*/ 170734 h 83"/>
                <a:gd name="T4" fmla="*/ 511782 w 93"/>
                <a:gd name="T5" fmla="*/ 451225 h 83"/>
                <a:gd name="T6" fmla="*/ 426485 w 93"/>
                <a:gd name="T7" fmla="*/ 170734 h 83"/>
                <a:gd name="T8" fmla="*/ 146223 w 93"/>
                <a:gd name="T9" fmla="*/ 207320 h 83"/>
                <a:gd name="T10" fmla="*/ 146223 w 93"/>
                <a:gd name="T11" fmla="*/ 109757 h 83"/>
                <a:gd name="T12" fmla="*/ 182779 w 93"/>
                <a:gd name="T13" fmla="*/ 79269 h 83"/>
                <a:gd name="T14" fmla="*/ 280262 w 93"/>
                <a:gd name="T15" fmla="*/ 0 h 83"/>
                <a:gd name="T16" fmla="*/ 383837 w 93"/>
                <a:gd name="T17" fmla="*/ 79269 h 83"/>
                <a:gd name="T18" fmla="*/ 426485 w 93"/>
                <a:gd name="T19" fmla="*/ 109757 h 83"/>
                <a:gd name="T20" fmla="*/ 566616 w 93"/>
                <a:gd name="T21" fmla="*/ 109757 h 83"/>
                <a:gd name="T22" fmla="*/ 566616 w 93"/>
                <a:gd name="T23" fmla="*/ 481713 h 83"/>
                <a:gd name="T24" fmla="*/ 542245 w 93"/>
                <a:gd name="T25" fmla="*/ 506104 h 83"/>
                <a:gd name="T26" fmla="*/ 0 w 93"/>
                <a:gd name="T27" fmla="*/ 506104 h 83"/>
                <a:gd name="T28" fmla="*/ 0 w 93"/>
                <a:gd name="T29" fmla="*/ 140246 h 83"/>
                <a:gd name="T30" fmla="*/ 30463 w 93"/>
                <a:gd name="T31" fmla="*/ 109757 h 83"/>
                <a:gd name="T32" fmla="*/ 85297 w 93"/>
                <a:gd name="T33" fmla="*/ 426835 h 83"/>
                <a:gd name="T34" fmla="*/ 237613 w 93"/>
                <a:gd name="T35" fmla="*/ 378054 h 83"/>
                <a:gd name="T36" fmla="*/ 176687 w 93"/>
                <a:gd name="T37" fmla="*/ 384151 h 83"/>
                <a:gd name="T38" fmla="*/ 176687 w 93"/>
                <a:gd name="T39" fmla="*/ 365858 h 83"/>
                <a:gd name="T40" fmla="*/ 158409 w 93"/>
                <a:gd name="T41" fmla="*/ 359761 h 83"/>
                <a:gd name="T42" fmla="*/ 158409 w 93"/>
                <a:gd name="T43" fmla="*/ 371956 h 83"/>
                <a:gd name="T44" fmla="*/ 127946 w 93"/>
                <a:gd name="T45" fmla="*/ 359761 h 83"/>
                <a:gd name="T46" fmla="*/ 213243 w 93"/>
                <a:gd name="T47" fmla="*/ 256101 h 83"/>
                <a:gd name="T48" fmla="*/ 140131 w 93"/>
                <a:gd name="T49" fmla="*/ 347565 h 83"/>
                <a:gd name="T50" fmla="*/ 146223 w 93"/>
                <a:gd name="T51" fmla="*/ 347565 h 83"/>
                <a:gd name="T52" fmla="*/ 182779 w 93"/>
                <a:gd name="T53" fmla="*/ 347565 h 83"/>
                <a:gd name="T54" fmla="*/ 182779 w 93"/>
                <a:gd name="T55" fmla="*/ 347565 h 83"/>
                <a:gd name="T56" fmla="*/ 188872 w 93"/>
                <a:gd name="T57" fmla="*/ 396347 h 83"/>
                <a:gd name="T58" fmla="*/ 219335 w 93"/>
                <a:gd name="T59" fmla="*/ 402444 h 83"/>
                <a:gd name="T60" fmla="*/ 188872 w 93"/>
                <a:gd name="T61" fmla="*/ 396347 h 83"/>
                <a:gd name="T62" fmla="*/ 268076 w 93"/>
                <a:gd name="T63" fmla="*/ 335370 h 83"/>
                <a:gd name="T64" fmla="*/ 475226 w 93"/>
                <a:gd name="T65" fmla="*/ 310980 h 83"/>
                <a:gd name="T66" fmla="*/ 268076 w 93"/>
                <a:gd name="T67" fmla="*/ 365858 h 83"/>
                <a:gd name="T68" fmla="*/ 359466 w 93"/>
                <a:gd name="T69" fmla="*/ 396347 h 83"/>
                <a:gd name="T70" fmla="*/ 268076 w 93"/>
                <a:gd name="T71" fmla="*/ 365858 h 83"/>
                <a:gd name="T72" fmla="*/ 268076 w 93"/>
                <a:gd name="T73" fmla="*/ 280491 h 83"/>
                <a:gd name="T74" fmla="*/ 475226 w 93"/>
                <a:gd name="T75" fmla="*/ 256101 h 83"/>
                <a:gd name="T76" fmla="*/ 237613 w 93"/>
                <a:gd name="T77" fmla="*/ 79269 h 83"/>
                <a:gd name="T78" fmla="*/ 316818 w 93"/>
                <a:gd name="T79" fmla="*/ 73172 h 83"/>
                <a:gd name="T80" fmla="*/ 249798 w 93"/>
                <a:gd name="T81" fmla="*/ 73172 h 83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93" h="83">
                  <a:moveTo>
                    <a:pt x="5" y="18"/>
                  </a:moveTo>
                  <a:cubicBezTo>
                    <a:pt x="17" y="18"/>
                    <a:pt x="17" y="18"/>
                    <a:pt x="17" y="18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84" y="74"/>
                    <a:pt x="84" y="74"/>
                    <a:pt x="84" y="74"/>
                  </a:cubicBezTo>
                  <a:cubicBezTo>
                    <a:pt x="84" y="28"/>
                    <a:pt x="84" y="28"/>
                    <a:pt x="84" y="28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54" y="34"/>
                    <a:pt x="39" y="34"/>
                    <a:pt x="24" y="34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30" y="10"/>
                    <a:pt x="32" y="7"/>
                    <a:pt x="34" y="5"/>
                  </a:cubicBezTo>
                  <a:cubicBezTo>
                    <a:pt x="37" y="2"/>
                    <a:pt x="41" y="0"/>
                    <a:pt x="46" y="0"/>
                  </a:cubicBezTo>
                  <a:cubicBezTo>
                    <a:pt x="51" y="0"/>
                    <a:pt x="55" y="2"/>
                    <a:pt x="58" y="5"/>
                  </a:cubicBezTo>
                  <a:cubicBezTo>
                    <a:pt x="61" y="7"/>
                    <a:pt x="62" y="10"/>
                    <a:pt x="63" y="13"/>
                  </a:cubicBezTo>
                  <a:cubicBezTo>
                    <a:pt x="70" y="13"/>
                    <a:pt x="70" y="13"/>
                    <a:pt x="70" y="13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89" y="18"/>
                    <a:pt x="89" y="18"/>
                    <a:pt x="89" y="18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3" y="83"/>
                    <a:pt x="93" y="83"/>
                    <a:pt x="93" y="83"/>
                  </a:cubicBezTo>
                  <a:cubicBezTo>
                    <a:pt x="89" y="83"/>
                    <a:pt x="89" y="83"/>
                    <a:pt x="89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5" y="18"/>
                    <a:pt x="5" y="18"/>
                    <a:pt x="5" y="18"/>
                  </a:cubicBezTo>
                  <a:close/>
                  <a:moveTo>
                    <a:pt x="14" y="62"/>
                  </a:moveTo>
                  <a:cubicBezTo>
                    <a:pt x="14" y="70"/>
                    <a:pt x="14" y="70"/>
                    <a:pt x="14" y="70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39" y="62"/>
                    <a:pt x="39" y="62"/>
                    <a:pt x="39" y="62"/>
                  </a:cubicBezTo>
                  <a:cubicBezTo>
                    <a:pt x="33" y="59"/>
                    <a:pt x="33" y="59"/>
                    <a:pt x="33" y="59"/>
                  </a:cubicBezTo>
                  <a:cubicBezTo>
                    <a:pt x="29" y="63"/>
                    <a:pt x="29" y="63"/>
                    <a:pt x="29" y="63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9" y="60"/>
                    <a:pt x="29" y="60"/>
                    <a:pt x="29" y="60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6" y="61"/>
                    <a:pt x="26" y="61"/>
                    <a:pt x="26" y="61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14" y="62"/>
                    <a:pt x="14" y="62"/>
                    <a:pt x="14" y="62"/>
                  </a:cubicBezTo>
                  <a:close/>
                  <a:moveTo>
                    <a:pt x="35" y="42"/>
                  </a:moveTo>
                  <a:cubicBezTo>
                    <a:pt x="32" y="42"/>
                    <a:pt x="26" y="35"/>
                    <a:pt x="19" y="42"/>
                  </a:cubicBezTo>
                  <a:cubicBezTo>
                    <a:pt x="20" y="47"/>
                    <a:pt x="20" y="53"/>
                    <a:pt x="23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7"/>
                    <a:pt x="26" y="57"/>
                    <a:pt x="27" y="57"/>
                  </a:cubicBezTo>
                  <a:cubicBezTo>
                    <a:pt x="28" y="57"/>
                    <a:pt x="29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4" y="53"/>
                    <a:pt x="34" y="47"/>
                    <a:pt x="35" y="42"/>
                  </a:cubicBezTo>
                  <a:close/>
                  <a:moveTo>
                    <a:pt x="31" y="65"/>
                  </a:moveTo>
                  <a:cubicBezTo>
                    <a:pt x="31" y="66"/>
                    <a:pt x="31" y="66"/>
                    <a:pt x="31" y="66"/>
                  </a:cubicBezTo>
                  <a:cubicBezTo>
                    <a:pt x="36" y="66"/>
                    <a:pt x="36" y="66"/>
                    <a:pt x="36" y="66"/>
                  </a:cubicBezTo>
                  <a:cubicBezTo>
                    <a:pt x="36" y="65"/>
                    <a:pt x="36" y="65"/>
                    <a:pt x="36" y="65"/>
                  </a:cubicBezTo>
                  <a:cubicBezTo>
                    <a:pt x="31" y="65"/>
                    <a:pt x="31" y="65"/>
                    <a:pt x="31" y="65"/>
                  </a:cubicBezTo>
                  <a:close/>
                  <a:moveTo>
                    <a:pt x="44" y="51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78" y="55"/>
                    <a:pt x="78" y="55"/>
                    <a:pt x="78" y="55"/>
                  </a:cubicBezTo>
                  <a:cubicBezTo>
                    <a:pt x="78" y="51"/>
                    <a:pt x="78" y="51"/>
                    <a:pt x="78" y="51"/>
                  </a:cubicBezTo>
                  <a:cubicBezTo>
                    <a:pt x="44" y="51"/>
                    <a:pt x="44" y="51"/>
                    <a:pt x="44" y="51"/>
                  </a:cubicBezTo>
                  <a:close/>
                  <a:moveTo>
                    <a:pt x="44" y="60"/>
                  </a:moveTo>
                  <a:cubicBezTo>
                    <a:pt x="44" y="65"/>
                    <a:pt x="44" y="65"/>
                    <a:pt x="44" y="65"/>
                  </a:cubicBezTo>
                  <a:cubicBezTo>
                    <a:pt x="59" y="65"/>
                    <a:pt x="59" y="65"/>
                    <a:pt x="59" y="65"/>
                  </a:cubicBezTo>
                  <a:cubicBezTo>
                    <a:pt x="59" y="60"/>
                    <a:pt x="59" y="60"/>
                    <a:pt x="59" y="60"/>
                  </a:cubicBezTo>
                  <a:cubicBezTo>
                    <a:pt x="44" y="60"/>
                    <a:pt x="44" y="60"/>
                    <a:pt x="44" y="60"/>
                  </a:cubicBezTo>
                  <a:close/>
                  <a:moveTo>
                    <a:pt x="44" y="42"/>
                  </a:moveTo>
                  <a:cubicBezTo>
                    <a:pt x="44" y="46"/>
                    <a:pt x="44" y="46"/>
                    <a:pt x="44" y="46"/>
                  </a:cubicBezTo>
                  <a:cubicBezTo>
                    <a:pt x="78" y="46"/>
                    <a:pt x="78" y="46"/>
                    <a:pt x="78" y="46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44" y="42"/>
                    <a:pt x="44" y="42"/>
                    <a:pt x="44" y="42"/>
                  </a:cubicBezTo>
                  <a:close/>
                  <a:moveTo>
                    <a:pt x="39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2" y="12"/>
                    <a:pt x="52" y="12"/>
                  </a:cubicBezTo>
                  <a:cubicBezTo>
                    <a:pt x="50" y="10"/>
                    <a:pt x="48" y="9"/>
                    <a:pt x="46" y="9"/>
                  </a:cubicBezTo>
                  <a:cubicBezTo>
                    <a:pt x="44" y="9"/>
                    <a:pt x="42" y="10"/>
                    <a:pt x="41" y="12"/>
                  </a:cubicBezTo>
                  <a:cubicBezTo>
                    <a:pt x="40" y="12"/>
                    <a:pt x="40" y="13"/>
                    <a:pt x="39" y="13"/>
                  </a:cubicBezTo>
                  <a:close/>
                </a:path>
              </a:pathLst>
            </a:custGeom>
            <a:solidFill>
              <a:srgbClr val="1E69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cxnSp>
        <p:nvCxnSpPr>
          <p:cNvPr id="13361" name="直接连接符 53"/>
          <p:cNvCxnSpPr>
            <a:cxnSpLocks noChangeShapeType="1"/>
          </p:cNvCxnSpPr>
          <p:nvPr/>
        </p:nvCxnSpPr>
        <p:spPr bwMode="auto">
          <a:xfrm flipV="1">
            <a:off x="347663" y="3903436"/>
            <a:ext cx="11436350" cy="0"/>
          </a:xfrm>
          <a:prstGeom prst="line">
            <a:avLst/>
          </a:prstGeom>
          <a:noFill/>
          <a:ln w="12700">
            <a:solidFill>
              <a:schemeClr val="bg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TextBox 1"/>
          <p:cNvSpPr txBox="1"/>
          <p:nvPr/>
        </p:nvSpPr>
        <p:spPr>
          <a:xfrm>
            <a:off x="1181210" y="404813"/>
            <a:ext cx="3043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</a:rPr>
              <a:t>详细信息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3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3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3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3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3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3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3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33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3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13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28" grpId="0"/>
      <p:bldP spid="13329" grpId="0"/>
      <p:bldP spid="13330" grpId="0"/>
      <p:bldP spid="13331" grpId="0"/>
      <p:bldP spid="13332" grpId="0"/>
      <p:bldP spid="13333" grpId="0"/>
      <p:bldP spid="13334" grpId="0"/>
      <p:bldP spid="133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任意多边形 9"/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148 w 619265"/>
              <a:gd name="T1" fmla="*/ 0 h 630260"/>
              <a:gd name="T2" fmla="*/ 611295 w 619265"/>
              <a:gd name="T3" fmla="*/ 194347 h 630260"/>
              <a:gd name="T4" fmla="*/ 619125 w 619265"/>
              <a:gd name="T5" fmla="*/ 219577 h 630260"/>
              <a:gd name="T6" fmla="*/ 256860 w 619265"/>
              <a:gd name="T7" fmla="*/ 630237 h 630260"/>
              <a:gd name="T8" fmla="*/ 254031 w 619265"/>
              <a:gd name="T9" fmla="*/ 629952 h 630260"/>
              <a:gd name="T10" fmla="*/ 0 w 619265"/>
              <a:gd name="T11" fmla="*/ 318208 h 630260"/>
              <a:gd name="T12" fmla="*/ 318148 w 619265"/>
              <a:gd name="T13" fmla="*/ 0 h 63026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803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2292" name="直接连接符 11"/>
          <p:cNvCxnSpPr>
            <a:cxnSpLocks noChangeShapeType="1"/>
          </p:cNvCxnSpPr>
          <p:nvPr/>
        </p:nvCxnSpPr>
        <p:spPr bwMode="auto">
          <a:xfrm flipH="1">
            <a:off x="819150" y="404813"/>
            <a:ext cx="338138" cy="395287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3" name="文本框 12"/>
          <p:cNvSpPr txBox="1">
            <a:spLocks noChangeArrowheads="1"/>
          </p:cNvSpPr>
          <p:nvPr/>
        </p:nvSpPr>
        <p:spPr bwMode="auto">
          <a:xfrm>
            <a:off x="368300" y="247650"/>
            <a:ext cx="588963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r>
              <a:rPr lang="en-US" altLang="zh-CN" sz="2400" b="1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2294" name="直接连接符 14"/>
          <p:cNvCxnSpPr>
            <a:cxnSpLocks noChangeShapeType="1"/>
          </p:cNvCxnSpPr>
          <p:nvPr/>
        </p:nvCxnSpPr>
        <p:spPr bwMode="auto">
          <a:xfrm>
            <a:off x="398463" y="873125"/>
            <a:ext cx="11385550" cy="0"/>
          </a:xfrm>
          <a:prstGeom prst="line">
            <a:avLst/>
          </a:prstGeom>
          <a:noFill/>
          <a:ln w="6350">
            <a:solidFill>
              <a:schemeClr val="bg1">
                <a:alpha val="50195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12295" name="文本框 15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088" y="603250"/>
            <a:ext cx="1389062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8" name="任意多边形 16"/>
          <p:cNvSpPr>
            <a:spLocks/>
          </p:cNvSpPr>
          <p:nvPr/>
        </p:nvSpPr>
        <p:spPr bwMode="auto">
          <a:xfrm>
            <a:off x="707118" y="2078589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378856" y="442399"/>
            <a:ext cx="2699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详细信息</a:t>
            </a:r>
            <a:r>
              <a:rPr lang="en-US" altLang="zh-CN" sz="2000" dirty="0" smtClean="0">
                <a:solidFill>
                  <a:schemeClr val="bg1"/>
                </a:solidFill>
              </a:rPr>
              <a:t>——jQuery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061811" y="2058744"/>
            <a:ext cx="5181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>
                <a:solidFill>
                  <a:schemeClr val="bg1"/>
                </a:solidFill>
              </a:rPr>
              <a:t>所有</a:t>
            </a:r>
            <a:r>
              <a:rPr lang="zh-CN" altLang="en-US" sz="2000" dirty="0" smtClean="0">
                <a:solidFill>
                  <a:schemeClr val="bg1"/>
                </a:solidFill>
              </a:rPr>
              <a:t>动画操作的</a:t>
            </a:r>
            <a:r>
              <a:rPr lang="zh-CN" altLang="en-US" sz="2000" dirty="0" smtClean="0">
                <a:solidFill>
                  <a:schemeClr val="bg1"/>
                </a:solidFill>
              </a:rPr>
              <a:t>基础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一</a:t>
            </a:r>
            <a:r>
              <a:rPr lang="zh-CN" altLang="en-US" sz="2000" dirty="0" smtClean="0">
                <a:solidFill>
                  <a:schemeClr val="bg1"/>
                </a:solidFill>
              </a:rPr>
              <a:t>个</a:t>
            </a:r>
            <a:r>
              <a:rPr lang="en-US" altLang="zh-CN" sz="2000" dirty="0" smtClean="0">
                <a:solidFill>
                  <a:schemeClr val="bg1"/>
                </a:solidFill>
              </a:rPr>
              <a:t>JavaScript</a:t>
            </a:r>
            <a:r>
              <a:rPr lang="zh-CN" altLang="en-US" sz="2000" dirty="0">
                <a:solidFill>
                  <a:schemeClr val="bg1"/>
                </a:solidFill>
              </a:rPr>
              <a:t>函数</a:t>
            </a:r>
            <a:r>
              <a:rPr lang="zh-CN" altLang="en-US" sz="2000" dirty="0" smtClean="0">
                <a:solidFill>
                  <a:schemeClr val="bg1"/>
                </a:solidFill>
              </a:rPr>
              <a:t>库，自己下载，然后利用</a:t>
            </a:r>
            <a:r>
              <a:rPr lang="en-US" altLang="zh-CN" sz="2000" dirty="0" smtClean="0">
                <a:solidFill>
                  <a:schemeClr val="bg1"/>
                </a:solidFill>
              </a:rPr>
              <a:t>script</a:t>
            </a:r>
            <a:r>
              <a:rPr lang="zh-CN" altLang="en-US" sz="2000" dirty="0" smtClean="0">
                <a:solidFill>
                  <a:schemeClr val="bg1"/>
                </a:solidFill>
              </a:rPr>
              <a:t>标签标记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endParaRPr lang="en-US" altLang="zh-CN" sz="2000" dirty="0" smtClean="0">
              <a:solidFill>
                <a:schemeClr val="bg1"/>
              </a:solidFill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</a:rPr>
              <a:t>html</a:t>
            </a:r>
            <a:r>
              <a:rPr lang="zh-CN" altLang="en-US" sz="2000" dirty="0" smtClean="0">
                <a:solidFill>
                  <a:schemeClr val="bg1"/>
                </a:solidFill>
              </a:rPr>
              <a:t>元素获取，操作，特效和动画。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8" name="任意多边形 16"/>
          <p:cNvSpPr>
            <a:spLocks/>
          </p:cNvSpPr>
          <p:nvPr/>
        </p:nvSpPr>
        <p:spPr bwMode="auto">
          <a:xfrm>
            <a:off x="707118" y="2769967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9" name="任意多边形 16"/>
          <p:cNvSpPr>
            <a:spLocks/>
          </p:cNvSpPr>
          <p:nvPr/>
        </p:nvSpPr>
        <p:spPr bwMode="auto">
          <a:xfrm>
            <a:off x="715169" y="3697278"/>
            <a:ext cx="207962" cy="207962"/>
          </a:xfrm>
          <a:custGeom>
            <a:avLst/>
            <a:gdLst>
              <a:gd name="T0" fmla="*/ 79223 w 406684"/>
              <a:gd name="T1" fmla="*/ 65142 h 406684"/>
              <a:gd name="T2" fmla="*/ 79223 w 406684"/>
              <a:gd name="T3" fmla="*/ 147944 h 406684"/>
              <a:gd name="T4" fmla="*/ 150605 w 406684"/>
              <a:gd name="T5" fmla="*/ 106543 h 406684"/>
              <a:gd name="T6" fmla="*/ 79223 w 406684"/>
              <a:gd name="T7" fmla="*/ 65142 h 406684"/>
              <a:gd name="T8" fmla="*/ 103981 w 406684"/>
              <a:gd name="T9" fmla="*/ 0 h 406684"/>
              <a:gd name="T10" fmla="*/ 207962 w 406684"/>
              <a:gd name="T11" fmla="*/ 103981 h 406684"/>
              <a:gd name="T12" fmla="*/ 103981 w 406684"/>
              <a:gd name="T13" fmla="*/ 207962 h 406684"/>
              <a:gd name="T14" fmla="*/ 0 w 406684"/>
              <a:gd name="T15" fmla="*/ 103981 h 406684"/>
              <a:gd name="T16" fmla="*/ 103981 w 406684"/>
              <a:gd name="T17" fmla="*/ 0 h 40668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406684" h="406684">
                <a:moveTo>
                  <a:pt x="154927" y="127389"/>
                </a:moveTo>
                <a:lnTo>
                  <a:pt x="154927" y="289314"/>
                </a:lnTo>
                <a:lnTo>
                  <a:pt x="294518" y="208352"/>
                </a:lnTo>
                <a:lnTo>
                  <a:pt x="154927" y="127389"/>
                </a:lnTo>
                <a:close/>
                <a:moveTo>
                  <a:pt x="203342" y="0"/>
                </a:moveTo>
                <a:cubicBezTo>
                  <a:pt x="315645" y="0"/>
                  <a:pt x="406684" y="91039"/>
                  <a:pt x="406684" y="203342"/>
                </a:cubicBezTo>
                <a:cubicBezTo>
                  <a:pt x="406684" y="315645"/>
                  <a:pt x="315645" y="406684"/>
                  <a:pt x="203342" y="406684"/>
                </a:cubicBezTo>
                <a:cubicBezTo>
                  <a:pt x="91039" y="406684"/>
                  <a:pt x="0" y="315645"/>
                  <a:pt x="0" y="203342"/>
                </a:cubicBezTo>
                <a:cubicBezTo>
                  <a:pt x="0" y="91039"/>
                  <a:pt x="91039" y="0"/>
                  <a:pt x="203342" y="0"/>
                </a:cubicBezTo>
                <a:close/>
              </a:path>
            </a:pathLst>
          </a:custGeom>
          <a:solidFill>
            <a:schemeClr val="bg1">
              <a:alpha val="70195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pic>
        <p:nvPicPr>
          <p:cNvPr id="12311" name="Picture 2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4099" y="4496321"/>
            <a:ext cx="6104932" cy="16577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任意多边形 4"/>
          <p:cNvSpPr/>
          <p:nvPr/>
        </p:nvSpPr>
        <p:spPr bwMode="auto">
          <a:xfrm>
            <a:off x="5341138" y="4252686"/>
            <a:ext cx="5181719" cy="1030514"/>
          </a:xfrm>
          <a:custGeom>
            <a:avLst/>
            <a:gdLst>
              <a:gd name="connsiteX0" fmla="*/ 2278862 w 5181719"/>
              <a:gd name="connsiteY0" fmla="*/ 362857 h 1030514"/>
              <a:gd name="connsiteX1" fmla="*/ 856462 w 5181719"/>
              <a:gd name="connsiteY1" fmla="*/ 377371 h 1030514"/>
              <a:gd name="connsiteX2" fmla="*/ 769376 w 5181719"/>
              <a:gd name="connsiteY2" fmla="*/ 391885 h 1030514"/>
              <a:gd name="connsiteX3" fmla="*/ 333948 w 5181719"/>
              <a:gd name="connsiteY3" fmla="*/ 420914 h 1030514"/>
              <a:gd name="connsiteX4" fmla="*/ 246862 w 5181719"/>
              <a:gd name="connsiteY4" fmla="*/ 449943 h 1030514"/>
              <a:gd name="connsiteX5" fmla="*/ 203319 w 5181719"/>
              <a:gd name="connsiteY5" fmla="*/ 464457 h 1030514"/>
              <a:gd name="connsiteX6" fmla="*/ 101719 w 5181719"/>
              <a:gd name="connsiteY6" fmla="*/ 595085 h 1030514"/>
              <a:gd name="connsiteX7" fmla="*/ 72691 w 5181719"/>
              <a:gd name="connsiteY7" fmla="*/ 638628 h 1030514"/>
              <a:gd name="connsiteX8" fmla="*/ 14633 w 5181719"/>
              <a:gd name="connsiteY8" fmla="*/ 725714 h 1030514"/>
              <a:gd name="connsiteX9" fmla="*/ 119 w 5181719"/>
              <a:gd name="connsiteY9" fmla="*/ 769257 h 1030514"/>
              <a:gd name="connsiteX10" fmla="*/ 87205 w 5181719"/>
              <a:gd name="connsiteY10" fmla="*/ 914400 h 1030514"/>
              <a:gd name="connsiteX11" fmla="*/ 1219319 w 5181719"/>
              <a:gd name="connsiteY11" fmla="*/ 928914 h 1030514"/>
              <a:gd name="connsiteX12" fmla="*/ 1799891 w 5181719"/>
              <a:gd name="connsiteY12" fmla="*/ 943428 h 1030514"/>
              <a:gd name="connsiteX13" fmla="*/ 2017605 w 5181719"/>
              <a:gd name="connsiteY13" fmla="*/ 957943 h 1030514"/>
              <a:gd name="connsiteX14" fmla="*/ 2104691 w 5181719"/>
              <a:gd name="connsiteY14" fmla="*/ 972457 h 1030514"/>
              <a:gd name="connsiteX15" fmla="*/ 2278862 w 5181719"/>
              <a:gd name="connsiteY15" fmla="*/ 986971 h 1030514"/>
              <a:gd name="connsiteX16" fmla="*/ 2540119 w 5181719"/>
              <a:gd name="connsiteY16" fmla="*/ 1001485 h 1030514"/>
              <a:gd name="connsiteX17" fmla="*/ 2699776 w 5181719"/>
              <a:gd name="connsiteY17" fmla="*/ 1016000 h 1030514"/>
              <a:gd name="connsiteX18" fmla="*/ 2888462 w 5181719"/>
              <a:gd name="connsiteY18" fmla="*/ 1030514 h 1030514"/>
              <a:gd name="connsiteX19" fmla="*/ 4006062 w 5181719"/>
              <a:gd name="connsiteY19" fmla="*/ 1016000 h 1030514"/>
              <a:gd name="connsiteX20" fmla="*/ 4688233 w 5181719"/>
              <a:gd name="connsiteY20" fmla="*/ 986971 h 1030514"/>
              <a:gd name="connsiteX21" fmla="*/ 4731776 w 5181719"/>
              <a:gd name="connsiteY21" fmla="*/ 972457 h 1030514"/>
              <a:gd name="connsiteX22" fmla="*/ 4804348 w 5181719"/>
              <a:gd name="connsiteY22" fmla="*/ 957943 h 1030514"/>
              <a:gd name="connsiteX23" fmla="*/ 4847891 w 5181719"/>
              <a:gd name="connsiteY23" fmla="*/ 928914 h 1030514"/>
              <a:gd name="connsiteX24" fmla="*/ 4949491 w 5181719"/>
              <a:gd name="connsiteY24" fmla="*/ 899885 h 1030514"/>
              <a:gd name="connsiteX25" fmla="*/ 5036576 w 5181719"/>
              <a:gd name="connsiteY25" fmla="*/ 827314 h 1030514"/>
              <a:gd name="connsiteX26" fmla="*/ 5123662 w 5181719"/>
              <a:gd name="connsiteY26" fmla="*/ 754743 h 1030514"/>
              <a:gd name="connsiteX27" fmla="*/ 5138176 w 5181719"/>
              <a:gd name="connsiteY27" fmla="*/ 711200 h 1030514"/>
              <a:gd name="connsiteX28" fmla="*/ 5167205 w 5181719"/>
              <a:gd name="connsiteY28" fmla="*/ 653143 h 1030514"/>
              <a:gd name="connsiteX29" fmla="*/ 5181719 w 5181719"/>
              <a:gd name="connsiteY29" fmla="*/ 580571 h 1030514"/>
              <a:gd name="connsiteX30" fmla="*/ 5138176 w 5181719"/>
              <a:gd name="connsiteY30" fmla="*/ 362857 h 1030514"/>
              <a:gd name="connsiteX31" fmla="*/ 5080119 w 5181719"/>
              <a:gd name="connsiteY31" fmla="*/ 319314 h 1030514"/>
              <a:gd name="connsiteX32" fmla="*/ 5051091 w 5181719"/>
              <a:gd name="connsiteY32" fmla="*/ 275771 h 1030514"/>
              <a:gd name="connsiteX33" fmla="*/ 4920462 w 5181719"/>
              <a:gd name="connsiteY33" fmla="*/ 203200 h 1030514"/>
              <a:gd name="connsiteX34" fmla="*/ 4847891 w 5181719"/>
              <a:gd name="connsiteY34" fmla="*/ 174171 h 1030514"/>
              <a:gd name="connsiteX35" fmla="*/ 4789833 w 5181719"/>
              <a:gd name="connsiteY35" fmla="*/ 145143 h 1030514"/>
              <a:gd name="connsiteX36" fmla="*/ 4702748 w 5181719"/>
              <a:gd name="connsiteY36" fmla="*/ 130628 h 1030514"/>
              <a:gd name="connsiteX37" fmla="*/ 4644691 w 5181719"/>
              <a:gd name="connsiteY37" fmla="*/ 101600 h 1030514"/>
              <a:gd name="connsiteX38" fmla="*/ 4383433 w 5181719"/>
              <a:gd name="connsiteY38" fmla="*/ 72571 h 1030514"/>
              <a:gd name="connsiteX39" fmla="*/ 4180233 w 5181719"/>
              <a:gd name="connsiteY39" fmla="*/ 58057 h 1030514"/>
              <a:gd name="connsiteX40" fmla="*/ 4064119 w 5181719"/>
              <a:gd name="connsiteY40" fmla="*/ 43543 h 1030514"/>
              <a:gd name="connsiteX41" fmla="*/ 3831891 w 5181719"/>
              <a:gd name="connsiteY41" fmla="*/ 29028 h 1030514"/>
              <a:gd name="connsiteX42" fmla="*/ 3570633 w 5181719"/>
              <a:gd name="connsiteY42" fmla="*/ 0 h 1030514"/>
              <a:gd name="connsiteX43" fmla="*/ 2801376 w 5181719"/>
              <a:gd name="connsiteY43" fmla="*/ 14514 h 1030514"/>
              <a:gd name="connsiteX44" fmla="*/ 2699776 w 5181719"/>
              <a:gd name="connsiteY44" fmla="*/ 29028 h 1030514"/>
              <a:gd name="connsiteX45" fmla="*/ 2612691 w 5181719"/>
              <a:gd name="connsiteY45" fmla="*/ 43543 h 1030514"/>
              <a:gd name="connsiteX46" fmla="*/ 2467548 w 5181719"/>
              <a:gd name="connsiteY46" fmla="*/ 58057 h 1030514"/>
              <a:gd name="connsiteX47" fmla="*/ 2336919 w 5181719"/>
              <a:gd name="connsiteY47" fmla="*/ 87085 h 1030514"/>
              <a:gd name="connsiteX48" fmla="*/ 2220805 w 5181719"/>
              <a:gd name="connsiteY48" fmla="*/ 101600 h 1030514"/>
              <a:gd name="connsiteX49" fmla="*/ 2162748 w 5181719"/>
              <a:gd name="connsiteY49" fmla="*/ 116114 h 1030514"/>
              <a:gd name="connsiteX50" fmla="*/ 1974062 w 5181719"/>
              <a:gd name="connsiteY50" fmla="*/ 145143 h 1030514"/>
              <a:gd name="connsiteX51" fmla="*/ 1828919 w 5181719"/>
              <a:gd name="connsiteY51" fmla="*/ 188685 h 1030514"/>
              <a:gd name="connsiteX52" fmla="*/ 1553148 w 5181719"/>
              <a:gd name="connsiteY52" fmla="*/ 217714 h 1030514"/>
              <a:gd name="connsiteX53" fmla="*/ 1495091 w 5181719"/>
              <a:gd name="connsiteY53" fmla="*/ 232228 h 1030514"/>
              <a:gd name="connsiteX54" fmla="*/ 1451548 w 5181719"/>
              <a:gd name="connsiteY54" fmla="*/ 246743 h 1030514"/>
              <a:gd name="connsiteX55" fmla="*/ 1335433 w 5181719"/>
              <a:gd name="connsiteY55" fmla="*/ 261257 h 1030514"/>
              <a:gd name="connsiteX56" fmla="*/ 1262862 w 5181719"/>
              <a:gd name="connsiteY56" fmla="*/ 319314 h 1030514"/>
              <a:gd name="connsiteX57" fmla="*/ 1219319 w 5181719"/>
              <a:gd name="connsiteY57" fmla="*/ 348343 h 1030514"/>
              <a:gd name="connsiteX58" fmla="*/ 1190291 w 5181719"/>
              <a:gd name="connsiteY58" fmla="*/ 377371 h 103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5181719" h="1030514">
                <a:moveTo>
                  <a:pt x="2278862" y="362857"/>
                </a:moveTo>
                <a:lnTo>
                  <a:pt x="856462" y="377371"/>
                </a:lnTo>
                <a:cubicBezTo>
                  <a:pt x="827038" y="377937"/>
                  <a:pt x="798659" y="388957"/>
                  <a:pt x="769376" y="391885"/>
                </a:cubicBezTo>
                <a:cubicBezTo>
                  <a:pt x="702545" y="398568"/>
                  <a:pt x="389830" y="417421"/>
                  <a:pt x="333948" y="420914"/>
                </a:cubicBezTo>
                <a:lnTo>
                  <a:pt x="246862" y="449943"/>
                </a:lnTo>
                <a:lnTo>
                  <a:pt x="203319" y="464457"/>
                </a:lnTo>
                <a:cubicBezTo>
                  <a:pt x="135108" y="532668"/>
                  <a:pt x="171160" y="490923"/>
                  <a:pt x="101719" y="595085"/>
                </a:cubicBezTo>
                <a:cubicBezTo>
                  <a:pt x="92043" y="609599"/>
                  <a:pt x="78207" y="622079"/>
                  <a:pt x="72691" y="638628"/>
                </a:cubicBezTo>
                <a:cubicBezTo>
                  <a:pt x="51685" y="701644"/>
                  <a:pt x="68994" y="671353"/>
                  <a:pt x="14633" y="725714"/>
                </a:cubicBezTo>
                <a:cubicBezTo>
                  <a:pt x="9795" y="740228"/>
                  <a:pt x="-1266" y="754020"/>
                  <a:pt x="119" y="769257"/>
                </a:cubicBezTo>
                <a:cubicBezTo>
                  <a:pt x="5204" y="825191"/>
                  <a:pt x="9296" y="911550"/>
                  <a:pt x="87205" y="914400"/>
                </a:cubicBezTo>
                <a:cubicBezTo>
                  <a:pt x="464355" y="928198"/>
                  <a:pt x="841971" y="922518"/>
                  <a:pt x="1219319" y="928914"/>
                </a:cubicBezTo>
                <a:lnTo>
                  <a:pt x="1799891" y="943428"/>
                </a:lnTo>
                <a:cubicBezTo>
                  <a:pt x="1872462" y="948266"/>
                  <a:pt x="1945200" y="951047"/>
                  <a:pt x="2017605" y="957943"/>
                </a:cubicBezTo>
                <a:cubicBezTo>
                  <a:pt x="2046901" y="960733"/>
                  <a:pt x="2075442" y="969207"/>
                  <a:pt x="2104691" y="972457"/>
                </a:cubicBezTo>
                <a:cubicBezTo>
                  <a:pt x="2162593" y="978890"/>
                  <a:pt x="2220733" y="983096"/>
                  <a:pt x="2278862" y="986971"/>
                </a:cubicBezTo>
                <a:cubicBezTo>
                  <a:pt x="2365889" y="992773"/>
                  <a:pt x="2453106" y="995484"/>
                  <a:pt x="2540119" y="1001485"/>
                </a:cubicBezTo>
                <a:cubicBezTo>
                  <a:pt x="2593431" y="1005162"/>
                  <a:pt x="2646522" y="1011562"/>
                  <a:pt x="2699776" y="1016000"/>
                </a:cubicBezTo>
                <a:lnTo>
                  <a:pt x="2888462" y="1030514"/>
                </a:lnTo>
                <a:lnTo>
                  <a:pt x="4006062" y="1016000"/>
                </a:lnTo>
                <a:cubicBezTo>
                  <a:pt x="4582180" y="1006152"/>
                  <a:pt x="4401825" y="1027886"/>
                  <a:pt x="4688233" y="986971"/>
                </a:cubicBezTo>
                <a:cubicBezTo>
                  <a:pt x="4702747" y="982133"/>
                  <a:pt x="4716933" y="976168"/>
                  <a:pt x="4731776" y="972457"/>
                </a:cubicBezTo>
                <a:cubicBezTo>
                  <a:pt x="4755709" y="966474"/>
                  <a:pt x="4781249" y="966605"/>
                  <a:pt x="4804348" y="957943"/>
                </a:cubicBezTo>
                <a:cubicBezTo>
                  <a:pt x="4820681" y="951818"/>
                  <a:pt x="4831857" y="935786"/>
                  <a:pt x="4847891" y="928914"/>
                </a:cubicBezTo>
                <a:cubicBezTo>
                  <a:pt x="4913016" y="901003"/>
                  <a:pt x="4892987" y="928137"/>
                  <a:pt x="4949491" y="899885"/>
                </a:cubicBezTo>
                <a:cubicBezTo>
                  <a:pt x="5003545" y="872858"/>
                  <a:pt x="4988426" y="867439"/>
                  <a:pt x="5036576" y="827314"/>
                </a:cubicBezTo>
                <a:cubicBezTo>
                  <a:pt x="5157828" y="726270"/>
                  <a:pt x="4996442" y="881960"/>
                  <a:pt x="5123662" y="754743"/>
                </a:cubicBezTo>
                <a:cubicBezTo>
                  <a:pt x="5128500" y="740229"/>
                  <a:pt x="5132149" y="725262"/>
                  <a:pt x="5138176" y="711200"/>
                </a:cubicBezTo>
                <a:cubicBezTo>
                  <a:pt x="5146699" y="691313"/>
                  <a:pt x="5160363" y="673669"/>
                  <a:pt x="5167205" y="653143"/>
                </a:cubicBezTo>
                <a:cubicBezTo>
                  <a:pt x="5175006" y="629739"/>
                  <a:pt x="5176881" y="604762"/>
                  <a:pt x="5181719" y="580571"/>
                </a:cubicBezTo>
                <a:cubicBezTo>
                  <a:pt x="5175068" y="500762"/>
                  <a:pt x="5196733" y="421414"/>
                  <a:pt x="5138176" y="362857"/>
                </a:cubicBezTo>
                <a:cubicBezTo>
                  <a:pt x="5121071" y="345752"/>
                  <a:pt x="5099471" y="333828"/>
                  <a:pt x="5080119" y="319314"/>
                </a:cubicBezTo>
                <a:cubicBezTo>
                  <a:pt x="5070443" y="304800"/>
                  <a:pt x="5063426" y="288106"/>
                  <a:pt x="5051091" y="275771"/>
                </a:cubicBezTo>
                <a:cubicBezTo>
                  <a:pt x="5028257" y="252937"/>
                  <a:pt x="4934377" y="209525"/>
                  <a:pt x="4920462" y="203200"/>
                </a:cubicBezTo>
                <a:cubicBezTo>
                  <a:pt x="4896743" y="192419"/>
                  <a:pt x="4871699" y="184752"/>
                  <a:pt x="4847891" y="174171"/>
                </a:cubicBezTo>
                <a:cubicBezTo>
                  <a:pt x="4828119" y="165384"/>
                  <a:pt x="4810557" y="151360"/>
                  <a:pt x="4789833" y="145143"/>
                </a:cubicBezTo>
                <a:cubicBezTo>
                  <a:pt x="4761645" y="136687"/>
                  <a:pt x="4731776" y="135466"/>
                  <a:pt x="4702748" y="130628"/>
                </a:cubicBezTo>
                <a:cubicBezTo>
                  <a:pt x="4683396" y="120952"/>
                  <a:pt x="4665415" y="107817"/>
                  <a:pt x="4644691" y="101600"/>
                </a:cubicBezTo>
                <a:cubicBezTo>
                  <a:pt x="4589486" y="85039"/>
                  <a:pt x="4410059" y="74619"/>
                  <a:pt x="4383433" y="72571"/>
                </a:cubicBezTo>
                <a:lnTo>
                  <a:pt x="4180233" y="58057"/>
                </a:lnTo>
                <a:cubicBezTo>
                  <a:pt x="4141387" y="54526"/>
                  <a:pt x="4102990" y="46782"/>
                  <a:pt x="4064119" y="43543"/>
                </a:cubicBezTo>
                <a:cubicBezTo>
                  <a:pt x="3986827" y="37102"/>
                  <a:pt x="3909300" y="33866"/>
                  <a:pt x="3831891" y="29028"/>
                </a:cubicBezTo>
                <a:cubicBezTo>
                  <a:pt x="3756311" y="18231"/>
                  <a:pt x="3641080" y="0"/>
                  <a:pt x="3570633" y="0"/>
                </a:cubicBezTo>
                <a:cubicBezTo>
                  <a:pt x="3314168" y="0"/>
                  <a:pt x="3057795" y="9676"/>
                  <a:pt x="2801376" y="14514"/>
                </a:cubicBezTo>
                <a:lnTo>
                  <a:pt x="2699776" y="29028"/>
                </a:lnTo>
                <a:cubicBezTo>
                  <a:pt x="2670689" y="33503"/>
                  <a:pt x="2641893" y="39893"/>
                  <a:pt x="2612691" y="43543"/>
                </a:cubicBezTo>
                <a:cubicBezTo>
                  <a:pt x="2564444" y="49574"/>
                  <a:pt x="2515744" y="51631"/>
                  <a:pt x="2467548" y="58057"/>
                </a:cubicBezTo>
                <a:cubicBezTo>
                  <a:pt x="2306214" y="79568"/>
                  <a:pt x="2474866" y="64093"/>
                  <a:pt x="2336919" y="87085"/>
                </a:cubicBezTo>
                <a:cubicBezTo>
                  <a:pt x="2298444" y="93498"/>
                  <a:pt x="2259280" y="95187"/>
                  <a:pt x="2220805" y="101600"/>
                </a:cubicBezTo>
                <a:cubicBezTo>
                  <a:pt x="2201129" y="104879"/>
                  <a:pt x="2182374" y="112546"/>
                  <a:pt x="2162748" y="116114"/>
                </a:cubicBezTo>
                <a:cubicBezTo>
                  <a:pt x="2128967" y="122256"/>
                  <a:pt x="2011491" y="135786"/>
                  <a:pt x="1974062" y="145143"/>
                </a:cubicBezTo>
                <a:cubicBezTo>
                  <a:pt x="1910767" y="160967"/>
                  <a:pt x="1888814" y="179470"/>
                  <a:pt x="1828919" y="188685"/>
                </a:cubicBezTo>
                <a:cubicBezTo>
                  <a:pt x="1791969" y="194370"/>
                  <a:pt x="1584286" y="214600"/>
                  <a:pt x="1553148" y="217714"/>
                </a:cubicBezTo>
                <a:cubicBezTo>
                  <a:pt x="1533796" y="222552"/>
                  <a:pt x="1514271" y="226748"/>
                  <a:pt x="1495091" y="232228"/>
                </a:cubicBezTo>
                <a:cubicBezTo>
                  <a:pt x="1480380" y="236431"/>
                  <a:pt x="1466601" y="244006"/>
                  <a:pt x="1451548" y="246743"/>
                </a:cubicBezTo>
                <a:cubicBezTo>
                  <a:pt x="1413171" y="253721"/>
                  <a:pt x="1374138" y="256419"/>
                  <a:pt x="1335433" y="261257"/>
                </a:cubicBezTo>
                <a:cubicBezTo>
                  <a:pt x="1250666" y="289513"/>
                  <a:pt x="1328513" y="253663"/>
                  <a:pt x="1262862" y="319314"/>
                </a:cubicBezTo>
                <a:cubicBezTo>
                  <a:pt x="1250527" y="331649"/>
                  <a:pt x="1232941" y="337446"/>
                  <a:pt x="1219319" y="348343"/>
                </a:cubicBezTo>
                <a:cubicBezTo>
                  <a:pt x="1208634" y="356891"/>
                  <a:pt x="1199967" y="367695"/>
                  <a:pt x="1190291" y="377371"/>
                </a:cubicBezTo>
              </a:path>
            </a:pathLst>
          </a:custGeom>
          <a:ln w="28575">
            <a:headEnd type="none" w="med" len="med"/>
            <a:tailEnd type="none" w="med" len="med"/>
          </a:ln>
          <a:extLst/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314</TotalTime>
  <Pages>0</Pages>
  <Words>388</Words>
  <Characters>0</Characters>
  <Application>Microsoft Office PowerPoint</Application>
  <DocSecurity>0</DocSecurity>
  <PresentationFormat>自定义</PresentationFormat>
  <Lines>0</Lines>
  <Paragraphs>98</Paragraphs>
  <Slides>17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18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senry gee</dc:creator>
  <cp:lastModifiedBy>u</cp:lastModifiedBy>
  <cp:revision>65</cp:revision>
  <dcterms:created xsi:type="dcterms:W3CDTF">2015-05-08T01:08:20Z</dcterms:created>
  <dcterms:modified xsi:type="dcterms:W3CDTF">2017-10-31T00:15:27Z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